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7"/>
  </p:notesMasterIdLst>
  <p:sldIdLst>
    <p:sldId id="572" r:id="rId2"/>
    <p:sldId id="534" r:id="rId3"/>
    <p:sldId id="853" r:id="rId4"/>
    <p:sldId id="854" r:id="rId5"/>
    <p:sldId id="856" r:id="rId6"/>
    <p:sldId id="857" r:id="rId7"/>
    <p:sldId id="858" r:id="rId8"/>
    <p:sldId id="859" r:id="rId9"/>
    <p:sldId id="865" r:id="rId10"/>
    <p:sldId id="861" r:id="rId11"/>
    <p:sldId id="983" r:id="rId12"/>
    <p:sldId id="867" r:id="rId13"/>
    <p:sldId id="873" r:id="rId14"/>
    <p:sldId id="872" r:id="rId15"/>
    <p:sldId id="868" r:id="rId16"/>
    <p:sldId id="869" r:id="rId17"/>
    <p:sldId id="878" r:id="rId18"/>
    <p:sldId id="879" r:id="rId19"/>
    <p:sldId id="881" r:id="rId20"/>
    <p:sldId id="885" r:id="rId21"/>
    <p:sldId id="886" r:id="rId22"/>
    <p:sldId id="887" r:id="rId23"/>
    <p:sldId id="888" r:id="rId24"/>
    <p:sldId id="889" r:id="rId25"/>
    <p:sldId id="890" r:id="rId26"/>
    <p:sldId id="1012" r:id="rId27"/>
    <p:sldId id="892" r:id="rId28"/>
    <p:sldId id="893" r:id="rId29"/>
    <p:sldId id="894" r:id="rId30"/>
    <p:sldId id="895" r:id="rId31"/>
    <p:sldId id="896" r:id="rId32"/>
    <p:sldId id="897" r:id="rId33"/>
    <p:sldId id="898" r:id="rId34"/>
    <p:sldId id="899" r:id="rId35"/>
    <p:sldId id="900" r:id="rId36"/>
    <p:sldId id="1013" r:id="rId37"/>
    <p:sldId id="947" r:id="rId38"/>
    <p:sldId id="948" r:id="rId39"/>
    <p:sldId id="949" r:id="rId40"/>
    <p:sldId id="950" r:id="rId41"/>
    <p:sldId id="951" r:id="rId42"/>
    <p:sldId id="952" r:id="rId43"/>
    <p:sldId id="953" r:id="rId44"/>
    <p:sldId id="954" r:id="rId45"/>
    <p:sldId id="955" r:id="rId46"/>
    <p:sldId id="904" r:id="rId47"/>
    <p:sldId id="905" r:id="rId48"/>
    <p:sldId id="906" r:id="rId49"/>
    <p:sldId id="907" r:id="rId50"/>
    <p:sldId id="1014" r:id="rId51"/>
    <p:sldId id="909" r:id="rId52"/>
    <p:sldId id="910" r:id="rId53"/>
    <p:sldId id="911" r:id="rId54"/>
    <p:sldId id="912" r:id="rId55"/>
    <p:sldId id="913" r:id="rId56"/>
    <p:sldId id="914" r:id="rId57"/>
    <p:sldId id="1015" r:id="rId58"/>
    <p:sldId id="916" r:id="rId59"/>
    <p:sldId id="917" r:id="rId60"/>
    <p:sldId id="918" r:id="rId61"/>
    <p:sldId id="919" r:id="rId62"/>
    <p:sldId id="920" r:id="rId63"/>
    <p:sldId id="921" r:id="rId64"/>
    <p:sldId id="922" r:id="rId65"/>
    <p:sldId id="923" r:id="rId66"/>
    <p:sldId id="924" r:id="rId67"/>
    <p:sldId id="925" r:id="rId68"/>
    <p:sldId id="926" r:id="rId69"/>
    <p:sldId id="927" r:id="rId70"/>
    <p:sldId id="1016" r:id="rId71"/>
    <p:sldId id="1005" r:id="rId72"/>
    <p:sldId id="1006" r:id="rId73"/>
    <p:sldId id="1007" r:id="rId74"/>
    <p:sldId id="1008" r:id="rId75"/>
    <p:sldId id="1009" r:id="rId76"/>
    <p:sldId id="1010" r:id="rId77"/>
    <p:sldId id="938" r:id="rId78"/>
    <p:sldId id="939" r:id="rId79"/>
    <p:sldId id="940" r:id="rId80"/>
    <p:sldId id="1017" r:id="rId81"/>
    <p:sldId id="942" r:id="rId82"/>
    <p:sldId id="943" r:id="rId83"/>
    <p:sldId id="944" r:id="rId84"/>
    <p:sldId id="945" r:id="rId85"/>
    <p:sldId id="1018" r:id="rId86"/>
    <p:sldId id="957" r:id="rId87"/>
    <p:sldId id="958" r:id="rId88"/>
    <p:sldId id="959" r:id="rId89"/>
    <p:sldId id="960" r:id="rId90"/>
    <p:sldId id="961" r:id="rId91"/>
    <p:sldId id="962" r:id="rId92"/>
    <p:sldId id="963" r:id="rId93"/>
    <p:sldId id="964" r:id="rId94"/>
    <p:sldId id="965" r:id="rId95"/>
    <p:sldId id="1019" r:id="rId96"/>
    <p:sldId id="967" r:id="rId97"/>
    <p:sldId id="970" r:id="rId98"/>
    <p:sldId id="971" r:id="rId99"/>
    <p:sldId id="972" r:id="rId100"/>
    <p:sldId id="973" r:id="rId101"/>
    <p:sldId id="1020" r:id="rId102"/>
    <p:sldId id="975" r:id="rId103"/>
    <p:sldId id="977" r:id="rId104"/>
    <p:sldId id="976" r:id="rId105"/>
    <p:sldId id="978" r:id="rId106"/>
    <p:sldId id="979" r:id="rId107"/>
    <p:sldId id="1051" r:id="rId108"/>
    <p:sldId id="981" r:id="rId109"/>
    <p:sldId id="982" r:id="rId110"/>
    <p:sldId id="1021" r:id="rId111"/>
    <p:sldId id="1022" r:id="rId112"/>
    <p:sldId id="1023" r:id="rId113"/>
    <p:sldId id="1024" r:id="rId114"/>
    <p:sldId id="1025" r:id="rId115"/>
    <p:sldId id="1052" r:id="rId116"/>
    <p:sldId id="1027" r:id="rId117"/>
    <p:sldId id="1028" r:id="rId118"/>
    <p:sldId id="1029" r:id="rId119"/>
    <p:sldId id="1030" r:id="rId120"/>
    <p:sldId id="1053" r:id="rId121"/>
    <p:sldId id="1032" r:id="rId122"/>
    <p:sldId id="1033" r:id="rId123"/>
    <p:sldId id="1034" r:id="rId124"/>
    <p:sldId id="1035" r:id="rId125"/>
    <p:sldId id="1036" r:id="rId126"/>
    <p:sldId id="1037" r:id="rId127"/>
    <p:sldId id="1038" r:id="rId128"/>
    <p:sldId id="1054" r:id="rId129"/>
    <p:sldId id="1040" r:id="rId130"/>
    <p:sldId id="1041" r:id="rId131"/>
    <p:sldId id="1042" r:id="rId132"/>
    <p:sldId id="1043" r:id="rId133"/>
    <p:sldId id="1044" r:id="rId134"/>
    <p:sldId id="1045" r:id="rId135"/>
    <p:sldId id="1055" r:id="rId136"/>
    <p:sldId id="1047" r:id="rId137"/>
    <p:sldId id="1048" r:id="rId138"/>
    <p:sldId id="1049" r:id="rId139"/>
    <p:sldId id="1050" r:id="rId140"/>
    <p:sldId id="1087" r:id="rId141"/>
    <p:sldId id="1088" r:id="rId142"/>
    <p:sldId id="1089" r:id="rId143"/>
    <p:sldId id="1090" r:id="rId144"/>
    <p:sldId id="1091" r:id="rId145"/>
    <p:sldId id="1092" r:id="rId146"/>
    <p:sldId id="1093" r:id="rId147"/>
    <p:sldId id="1094" r:id="rId148"/>
    <p:sldId id="1095" r:id="rId149"/>
    <p:sldId id="1096" r:id="rId150"/>
    <p:sldId id="1097" r:id="rId151"/>
    <p:sldId id="1098" r:id="rId152"/>
    <p:sldId id="1086" r:id="rId153"/>
    <p:sldId id="1056" r:id="rId154"/>
    <p:sldId id="1057" r:id="rId155"/>
    <p:sldId id="1058" r:id="rId156"/>
    <p:sldId id="1059" r:id="rId157"/>
    <p:sldId id="1060" r:id="rId158"/>
    <p:sldId id="1061" r:id="rId159"/>
    <p:sldId id="1062" r:id="rId160"/>
    <p:sldId id="1063" r:id="rId161"/>
    <p:sldId id="1064" r:id="rId162"/>
    <p:sldId id="1065" r:id="rId163"/>
    <p:sldId id="1066" r:id="rId164"/>
    <p:sldId id="1067" r:id="rId165"/>
    <p:sldId id="1068" r:id="rId166"/>
    <p:sldId id="1069" r:id="rId167"/>
    <p:sldId id="1070" r:id="rId168"/>
    <p:sldId id="1100" r:id="rId169"/>
    <p:sldId id="1101" r:id="rId170"/>
    <p:sldId id="1102" r:id="rId171"/>
    <p:sldId id="1115" r:id="rId172"/>
    <p:sldId id="1103" r:id="rId173"/>
    <p:sldId id="1104" r:id="rId174"/>
    <p:sldId id="1106" r:id="rId175"/>
    <p:sldId id="1107" r:id="rId176"/>
    <p:sldId id="1108" r:id="rId177"/>
    <p:sldId id="1109" r:id="rId178"/>
    <p:sldId id="1110" r:id="rId179"/>
    <p:sldId id="1112" r:id="rId180"/>
    <p:sldId id="1111" r:id="rId181"/>
    <p:sldId id="1113" r:id="rId182"/>
    <p:sldId id="1114" r:id="rId183"/>
    <p:sldId id="1117" r:id="rId184"/>
    <p:sldId id="1124" r:id="rId185"/>
    <p:sldId id="1125" r:id="rId186"/>
    <p:sldId id="1126" r:id="rId187"/>
    <p:sldId id="1127" r:id="rId188"/>
    <p:sldId id="1118" r:id="rId189"/>
    <p:sldId id="1128" r:id="rId190"/>
    <p:sldId id="1129" r:id="rId191"/>
    <p:sldId id="1130" r:id="rId192"/>
    <p:sldId id="1131" r:id="rId193"/>
    <p:sldId id="1132" r:id="rId194"/>
    <p:sldId id="1119" r:id="rId195"/>
    <p:sldId id="1133" r:id="rId196"/>
    <p:sldId id="1134" r:id="rId197"/>
    <p:sldId id="1135" r:id="rId198"/>
    <p:sldId id="1136" r:id="rId199"/>
    <p:sldId id="1120" r:id="rId200"/>
    <p:sldId id="1137" r:id="rId201"/>
    <p:sldId id="1138" r:id="rId202"/>
    <p:sldId id="1139" r:id="rId203"/>
    <p:sldId id="1140" r:id="rId204"/>
    <p:sldId id="1122" r:id="rId205"/>
    <p:sldId id="1141" r:id="rId206"/>
    <p:sldId id="1142" r:id="rId207"/>
    <p:sldId id="1143" r:id="rId208"/>
    <p:sldId id="1144" r:id="rId209"/>
    <p:sldId id="1123" r:id="rId210"/>
    <p:sldId id="1145" r:id="rId211"/>
    <p:sldId id="1146" r:id="rId212"/>
    <p:sldId id="1147" r:id="rId213"/>
    <p:sldId id="1148" r:id="rId214"/>
    <p:sldId id="1149" r:id="rId215"/>
    <p:sldId id="1156" r:id="rId216"/>
    <p:sldId id="1157" r:id="rId217"/>
    <p:sldId id="1158" r:id="rId218"/>
    <p:sldId id="1159" r:id="rId219"/>
    <p:sldId id="1160" r:id="rId220"/>
    <p:sldId id="1161" r:id="rId221"/>
    <p:sldId id="1150" r:id="rId222"/>
    <p:sldId id="1173" r:id="rId223"/>
    <p:sldId id="1174" r:id="rId224"/>
    <p:sldId id="1175" r:id="rId225"/>
    <p:sldId id="1176" r:id="rId226"/>
    <p:sldId id="1177" r:id="rId227"/>
    <p:sldId id="1162" r:id="rId228"/>
    <p:sldId id="1178" r:id="rId229"/>
    <p:sldId id="1179" r:id="rId230"/>
    <p:sldId id="1180" r:id="rId231"/>
    <p:sldId id="1181" r:id="rId232"/>
    <p:sldId id="1182" r:id="rId233"/>
    <p:sldId id="1163" r:id="rId234"/>
    <p:sldId id="1183" r:id="rId235"/>
    <p:sldId id="1184" r:id="rId236"/>
    <p:sldId id="1185" r:id="rId237"/>
    <p:sldId id="1186" r:id="rId238"/>
    <p:sldId id="1187" r:id="rId239"/>
    <p:sldId id="1151" r:id="rId240"/>
    <p:sldId id="1188" r:id="rId241"/>
    <p:sldId id="1189" r:id="rId242"/>
    <p:sldId id="1190" r:id="rId243"/>
    <p:sldId id="1191" r:id="rId244"/>
    <p:sldId id="1164" r:id="rId245"/>
    <p:sldId id="1192" r:id="rId246"/>
    <p:sldId id="1193" r:id="rId247"/>
    <p:sldId id="1195" r:id="rId248"/>
    <p:sldId id="1196" r:id="rId249"/>
    <p:sldId id="1197" r:id="rId250"/>
    <p:sldId id="1198" r:id="rId251"/>
    <p:sldId id="1152" r:id="rId252"/>
    <p:sldId id="1199" r:id="rId253"/>
    <p:sldId id="1200" r:id="rId254"/>
    <p:sldId id="1201" r:id="rId255"/>
    <p:sldId id="1202" r:id="rId256"/>
    <p:sldId id="1203" r:id="rId257"/>
    <p:sldId id="1204" r:id="rId258"/>
    <p:sldId id="1165" r:id="rId259"/>
    <p:sldId id="1205" r:id="rId260"/>
    <p:sldId id="1206" r:id="rId261"/>
    <p:sldId id="1207" r:id="rId262"/>
    <p:sldId id="1208" r:id="rId263"/>
    <p:sldId id="1209" r:id="rId264"/>
    <p:sldId id="1099" r:id="rId265"/>
    <p:sldId id="1155" r:id="rId266"/>
    <p:sldId id="1227" r:id="rId267"/>
    <p:sldId id="1228" r:id="rId268"/>
    <p:sldId id="1229" r:id="rId269"/>
    <p:sldId id="1230" r:id="rId270"/>
    <p:sldId id="1231" r:id="rId271"/>
    <p:sldId id="1166" r:id="rId272"/>
    <p:sldId id="1232" r:id="rId273"/>
    <p:sldId id="1233" r:id="rId274"/>
    <p:sldId id="1234" r:id="rId275"/>
    <p:sldId id="1235" r:id="rId276"/>
    <p:sldId id="1236" r:id="rId277"/>
    <p:sldId id="1167" r:id="rId278"/>
    <p:sldId id="1237" r:id="rId279"/>
    <p:sldId id="1238" r:id="rId280"/>
    <p:sldId id="1239" r:id="rId281"/>
    <p:sldId id="1168" r:id="rId282"/>
    <p:sldId id="1240" r:id="rId283"/>
    <p:sldId id="1241" r:id="rId284"/>
    <p:sldId id="1242" r:id="rId285"/>
    <p:sldId id="1169" r:id="rId286"/>
    <p:sldId id="1243" r:id="rId287"/>
    <p:sldId id="1244" r:id="rId288"/>
    <p:sldId id="1245" r:id="rId289"/>
    <p:sldId id="1246" r:id="rId290"/>
    <p:sldId id="1170" r:id="rId291"/>
    <p:sldId id="1247" r:id="rId292"/>
    <p:sldId id="1248" r:id="rId293"/>
    <p:sldId id="1249" r:id="rId294"/>
    <p:sldId id="1250" r:id="rId295"/>
    <p:sldId id="1153" r:id="rId296"/>
    <p:sldId id="1210" r:id="rId297"/>
    <p:sldId id="1211" r:id="rId298"/>
    <p:sldId id="1212" r:id="rId299"/>
    <p:sldId id="1213" r:id="rId300"/>
    <p:sldId id="1214" r:id="rId301"/>
    <p:sldId id="1215" r:id="rId302"/>
    <p:sldId id="1216" r:id="rId303"/>
    <p:sldId id="1217" r:id="rId304"/>
    <p:sldId id="1218" r:id="rId305"/>
    <p:sldId id="1171" r:id="rId306"/>
    <p:sldId id="1219" r:id="rId307"/>
    <p:sldId id="1220" r:id="rId308"/>
    <p:sldId id="1221" r:id="rId309"/>
    <p:sldId id="1172" r:id="rId310"/>
    <p:sldId id="1222" r:id="rId311"/>
    <p:sldId id="1223" r:id="rId312"/>
    <p:sldId id="1224" r:id="rId313"/>
    <p:sldId id="1225" r:id="rId314"/>
    <p:sldId id="1226" r:id="rId315"/>
    <p:sldId id="284" r:id="rId316"/>
  </p:sldIdLst>
  <p:sldSz cx="12192000" cy="6858000"/>
  <p:notesSz cx="6858000" cy="9144000"/>
  <p:embeddedFontLst>
    <p:embeddedFont>
      <p:font typeface="Roboto Condensed" panose="02000000000000000000" pitchFamily="2" charset="0"/>
      <p:regular r:id="rId318"/>
      <p:bold r:id="rId319"/>
      <p:italic r:id="rId320"/>
      <p:boldItalic r:id="rId321"/>
    </p:embeddedFont>
    <p:embeddedFont>
      <p:font typeface="Roboto Condensed Light" panose="02000000000000000000" pitchFamily="2" charset="0"/>
      <p:regular r:id="rId322"/>
      <p:italic r:id="rId323"/>
    </p:embeddedFont>
    <p:embeddedFont>
      <p:font typeface="Wingdings 2" panose="05020102010507070707" pitchFamily="18" charset="2"/>
      <p:regular r:id="rId324"/>
    </p:embeddedFont>
    <p:embeddedFont>
      <p:font typeface="Wingdings 3" panose="05040102010807070707" pitchFamily="18" charset="2"/>
      <p:regular r:id="rId3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vVjq4CIxJ+J2WbM0/6WMA==" hashData="7T/ZyX6SSkBpWcppsgER6E9oLMMY3qmBqrPe6OoNoKchf1kbd9sxWaitSAMMjuxGeDmi6VE9xhGgcRV7BV2RUg=="/>
  <p:extLst>
    <p:ext uri="{521415D9-36F7-43E2-AB2F-B90AF26B5E84}">
      <p14:sectionLst xmlns:p14="http://schemas.microsoft.com/office/powerpoint/2010/main">
        <p14:section name="Default Section" id="{FFB1D363-DA95-4DD3-9143-EB6DF72A940E}">
          <p14:sldIdLst>
            <p14:sldId id="572"/>
            <p14:sldId id="534"/>
          </p14:sldIdLst>
        </p14:section>
        <p14:section name="Text formatting and saving file" id="{A32E1537-8D10-4F70-93F6-06944F691D2B}">
          <p14:sldIdLst>
            <p14:sldId id="853"/>
            <p14:sldId id="854"/>
            <p14:sldId id="856"/>
            <p14:sldId id="857"/>
            <p14:sldId id="858"/>
            <p14:sldId id="859"/>
            <p14:sldId id="865"/>
            <p14:sldId id="861"/>
            <p14:sldId id="983"/>
            <p14:sldId id="867"/>
            <p14:sldId id="873"/>
            <p14:sldId id="872"/>
            <p14:sldId id="868"/>
            <p14:sldId id="869"/>
            <p14:sldId id="878"/>
            <p14:sldId id="879"/>
            <p14:sldId id="881"/>
            <p14:sldId id="885"/>
            <p14:sldId id="886"/>
            <p14:sldId id="887"/>
            <p14:sldId id="888"/>
            <p14:sldId id="889"/>
            <p14:sldId id="890"/>
            <p14:sldId id="1012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1013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04"/>
            <p14:sldId id="905"/>
            <p14:sldId id="906"/>
            <p14:sldId id="907"/>
            <p14:sldId id="1014"/>
            <p14:sldId id="909"/>
            <p14:sldId id="910"/>
            <p14:sldId id="911"/>
            <p14:sldId id="912"/>
            <p14:sldId id="913"/>
            <p14:sldId id="914"/>
            <p14:sldId id="10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1016"/>
            <p14:sldId id="1005"/>
            <p14:sldId id="1006"/>
            <p14:sldId id="1007"/>
            <p14:sldId id="1008"/>
            <p14:sldId id="1009"/>
            <p14:sldId id="1010"/>
            <p14:sldId id="938"/>
            <p14:sldId id="939"/>
            <p14:sldId id="940"/>
            <p14:sldId id="1017"/>
            <p14:sldId id="942"/>
            <p14:sldId id="943"/>
            <p14:sldId id="944"/>
            <p14:sldId id="945"/>
            <p14:sldId id="1018"/>
            <p14:sldId id="95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1019"/>
            <p14:sldId id="967"/>
            <p14:sldId id="970"/>
            <p14:sldId id="971"/>
            <p14:sldId id="972"/>
            <p14:sldId id="973"/>
            <p14:sldId id="1020"/>
            <p14:sldId id="975"/>
            <p14:sldId id="977"/>
            <p14:sldId id="976"/>
            <p14:sldId id="978"/>
            <p14:sldId id="979"/>
            <p14:sldId id="1051"/>
            <p14:sldId id="981"/>
            <p14:sldId id="982"/>
            <p14:sldId id="1021"/>
            <p14:sldId id="1022"/>
            <p14:sldId id="1023"/>
            <p14:sldId id="1024"/>
            <p14:sldId id="1025"/>
            <p14:sldId id="1052"/>
            <p14:sldId id="1027"/>
            <p14:sldId id="1028"/>
            <p14:sldId id="1029"/>
            <p14:sldId id="1030"/>
            <p14:sldId id="1053"/>
            <p14:sldId id="1032"/>
            <p14:sldId id="1033"/>
            <p14:sldId id="1034"/>
            <p14:sldId id="1035"/>
            <p14:sldId id="1036"/>
            <p14:sldId id="1037"/>
            <p14:sldId id="1038"/>
            <p14:sldId id="1054"/>
            <p14:sldId id="1040"/>
            <p14:sldId id="1041"/>
            <p14:sldId id="1042"/>
            <p14:sldId id="1043"/>
            <p14:sldId id="1044"/>
            <p14:sldId id="1045"/>
            <p14:sldId id="1055"/>
            <p14:sldId id="1047"/>
            <p14:sldId id="1048"/>
            <p14:sldId id="1049"/>
            <p14:sldId id="1050"/>
            <p14:sldId id="1087"/>
            <p14:sldId id="1088"/>
            <p14:sldId id="1089"/>
            <p14:sldId id="1090"/>
            <p14:sldId id="1091"/>
            <p14:sldId id="1092"/>
            <p14:sldId id="1093"/>
            <p14:sldId id="1094"/>
            <p14:sldId id="1095"/>
            <p14:sldId id="1096"/>
            <p14:sldId id="1097"/>
            <p14:sldId id="1098"/>
          </p14:sldIdLst>
        </p14:section>
        <p14:section name="Styles and Content" id="{57A7D114-DC4F-4BD9-9C52-5F16E477AE41}">
          <p14:sldIdLst>
            <p14:sldId id="1086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</p14:sldIdLst>
        </p14:section>
        <p14:section name="Working with Objects" id="{4BB8723B-0CE1-452A-B7B3-3BAEFBA266CF}">
          <p14:sldIdLst>
            <p14:sldId id="1100"/>
            <p14:sldId id="1101"/>
            <p14:sldId id="1102"/>
            <p14:sldId id="1115"/>
            <p14:sldId id="1103"/>
            <p14:sldId id="1104"/>
            <p14:sldId id="1106"/>
            <p14:sldId id="1107"/>
            <p14:sldId id="1108"/>
            <p14:sldId id="1109"/>
            <p14:sldId id="1110"/>
            <p14:sldId id="1112"/>
            <p14:sldId id="1111"/>
            <p14:sldId id="1113"/>
            <p14:sldId id="1114"/>
            <p14:sldId id="1117"/>
            <p14:sldId id="1124"/>
            <p14:sldId id="1125"/>
            <p14:sldId id="1126"/>
            <p14:sldId id="1127"/>
            <p14:sldId id="1118"/>
            <p14:sldId id="1128"/>
            <p14:sldId id="1129"/>
            <p14:sldId id="1130"/>
            <p14:sldId id="1131"/>
            <p14:sldId id="1132"/>
            <p14:sldId id="1119"/>
            <p14:sldId id="1133"/>
            <p14:sldId id="1134"/>
            <p14:sldId id="1135"/>
            <p14:sldId id="1136"/>
            <p14:sldId id="1120"/>
            <p14:sldId id="1137"/>
            <p14:sldId id="1138"/>
            <p14:sldId id="1139"/>
            <p14:sldId id="1140"/>
            <p14:sldId id="1122"/>
            <p14:sldId id="1141"/>
            <p14:sldId id="1142"/>
            <p14:sldId id="1143"/>
            <p14:sldId id="1144"/>
            <p14:sldId id="1123"/>
            <p14:sldId id="1145"/>
            <p14:sldId id="1146"/>
            <p14:sldId id="1147"/>
            <p14:sldId id="1148"/>
            <p14:sldId id="1149"/>
            <p14:sldId id="1156"/>
            <p14:sldId id="1157"/>
            <p14:sldId id="1158"/>
            <p14:sldId id="1159"/>
            <p14:sldId id="1160"/>
            <p14:sldId id="1161"/>
            <p14:sldId id="1150"/>
            <p14:sldId id="1173"/>
            <p14:sldId id="1174"/>
            <p14:sldId id="1175"/>
            <p14:sldId id="1176"/>
            <p14:sldId id="1177"/>
            <p14:sldId id="1162"/>
            <p14:sldId id="1178"/>
            <p14:sldId id="1179"/>
            <p14:sldId id="1180"/>
            <p14:sldId id="1181"/>
            <p14:sldId id="1182"/>
            <p14:sldId id="1163"/>
            <p14:sldId id="1183"/>
            <p14:sldId id="1184"/>
            <p14:sldId id="1185"/>
            <p14:sldId id="1186"/>
            <p14:sldId id="1187"/>
            <p14:sldId id="1151"/>
            <p14:sldId id="1188"/>
            <p14:sldId id="1189"/>
            <p14:sldId id="1190"/>
            <p14:sldId id="1191"/>
            <p14:sldId id="1164"/>
            <p14:sldId id="1192"/>
            <p14:sldId id="1193"/>
            <p14:sldId id="1195"/>
            <p14:sldId id="1196"/>
            <p14:sldId id="1197"/>
            <p14:sldId id="1198"/>
            <p14:sldId id="1152"/>
            <p14:sldId id="1199"/>
            <p14:sldId id="1200"/>
            <p14:sldId id="1201"/>
            <p14:sldId id="1202"/>
            <p14:sldId id="1203"/>
            <p14:sldId id="1204"/>
            <p14:sldId id="1165"/>
            <p14:sldId id="1205"/>
            <p14:sldId id="1206"/>
            <p14:sldId id="1207"/>
            <p14:sldId id="1208"/>
            <p14:sldId id="1209"/>
          </p14:sldIdLst>
        </p14:section>
        <p14:section name="Design" id="{AEF6DAA0-CC3F-4253-8E35-59D513F629E6}">
          <p14:sldIdLst>
            <p14:sldId id="1099"/>
            <p14:sldId id="1155"/>
            <p14:sldId id="1227"/>
            <p14:sldId id="1228"/>
            <p14:sldId id="1229"/>
            <p14:sldId id="1230"/>
            <p14:sldId id="1231"/>
            <p14:sldId id="1166"/>
            <p14:sldId id="1232"/>
            <p14:sldId id="1233"/>
            <p14:sldId id="1234"/>
            <p14:sldId id="1235"/>
            <p14:sldId id="1236"/>
            <p14:sldId id="1167"/>
            <p14:sldId id="1237"/>
            <p14:sldId id="1238"/>
            <p14:sldId id="1239"/>
            <p14:sldId id="1168"/>
            <p14:sldId id="1240"/>
            <p14:sldId id="1241"/>
            <p14:sldId id="1242"/>
            <p14:sldId id="1169"/>
            <p14:sldId id="1243"/>
            <p14:sldId id="1244"/>
            <p14:sldId id="1245"/>
            <p14:sldId id="1246"/>
            <p14:sldId id="1170"/>
            <p14:sldId id="1247"/>
            <p14:sldId id="1248"/>
            <p14:sldId id="1249"/>
            <p14:sldId id="1250"/>
            <p14:sldId id="1153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1171"/>
            <p14:sldId id="1219"/>
            <p14:sldId id="1220"/>
            <p14:sldId id="1221"/>
            <p14:sldId id="1172"/>
            <p14:sldId id="1222"/>
            <p14:sldId id="1223"/>
            <p14:sldId id="1224"/>
            <p14:sldId id="1225"/>
            <p14:sldId id="122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1559"/>
    <a:srgbClr val="941051"/>
    <a:srgbClr val="920F51"/>
    <a:srgbClr val="647177"/>
    <a:srgbClr val="00695B"/>
    <a:srgbClr val="FFD600"/>
    <a:srgbClr val="D60000"/>
    <a:srgbClr val="ED524F"/>
    <a:srgbClr val="485E68"/>
    <a:srgbClr val="556E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0" autoAdjust="0"/>
    <p:restoredTop sz="86000" autoAdjust="0"/>
  </p:normalViewPr>
  <p:slideViewPr>
    <p:cSldViewPr snapToGrid="0">
      <p:cViewPr varScale="1">
        <p:scale>
          <a:sx n="69" d="100"/>
          <a:sy n="69" d="100"/>
        </p:scale>
        <p:origin x="57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34158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7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presProps" Target="presProp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viewProps" Target="viewProp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1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2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3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4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8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change font and font size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Case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40E96D4-BC7E-46B9-864C-5A679891A992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Color of the text</a:t>
          </a:r>
        </a:p>
      </dgm:t>
    </dgm:pt>
    <dgm:pt modelId="{AE31A0CF-CD26-4223-BFA0-C53DBD80CC09}" type="parTrans" cxnId="{82C91F38-FCEC-466F-9206-9EAA0717D7F7}">
      <dgm:prSet/>
      <dgm:spPr/>
      <dgm:t>
        <a:bodyPr/>
        <a:lstStyle/>
        <a:p>
          <a:endParaRPr lang="en-US"/>
        </a:p>
      </dgm:t>
    </dgm:pt>
    <dgm:pt modelId="{7F1F8D4E-D2CB-4243-87A0-07AF533D820C}" type="sibTrans" cxnId="{82C91F38-FCEC-466F-9206-9EAA0717D7F7}">
      <dgm:prSet/>
      <dgm:spPr/>
      <dgm:t>
        <a:bodyPr/>
        <a:lstStyle/>
        <a:p>
          <a:endParaRPr lang="en-US"/>
        </a:p>
      </dgm:t>
    </dgm:pt>
    <dgm:pt modelId="{D521DCAC-08DD-470B-A77B-BCED338732DA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Bold / Italic / Underline / Strikethrough the text</a:t>
          </a:r>
        </a:p>
      </dgm:t>
    </dgm:pt>
    <dgm:pt modelId="{476AFF15-6632-440B-848F-75DE48991AF8}" type="parTrans" cxnId="{DFB1109D-B86C-46BA-B6E4-76496041F5F9}">
      <dgm:prSet/>
      <dgm:spPr/>
      <dgm:t>
        <a:bodyPr/>
        <a:lstStyle/>
        <a:p>
          <a:endParaRPr lang="en-US"/>
        </a:p>
      </dgm:t>
    </dgm:pt>
    <dgm:pt modelId="{30B13F02-E395-434C-927F-EC979FE18EE6}" type="sibTrans" cxnId="{DFB1109D-B86C-46BA-B6E4-76496041F5F9}">
      <dgm:prSet/>
      <dgm:spPr/>
      <dgm:t>
        <a:bodyPr/>
        <a:lstStyle/>
        <a:p>
          <a:endParaRPr lang="en-US"/>
        </a:p>
      </dgm:t>
    </dgm:pt>
    <dgm:pt modelId="{89312897-405B-4A20-8FAC-9F7CC20F9A0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Subscript and Superscript the text</a:t>
          </a:r>
        </a:p>
      </dgm:t>
    </dgm:pt>
    <dgm:pt modelId="{9EA1414B-AFB7-4540-8C2D-7BD768A04120}" type="parTrans" cxnId="{D1BB6F9C-AC8E-4E7A-995D-170C80B5DB58}">
      <dgm:prSet/>
      <dgm:spPr/>
      <dgm:t>
        <a:bodyPr/>
        <a:lstStyle/>
        <a:p>
          <a:endParaRPr lang="en-US"/>
        </a:p>
      </dgm:t>
    </dgm:pt>
    <dgm:pt modelId="{D5104999-9F6F-4D3E-ACC1-D8C38AF6709A}" type="sibTrans" cxnId="{D1BB6F9C-AC8E-4E7A-995D-170C80B5DB58}">
      <dgm:prSet/>
      <dgm:spPr/>
      <dgm:t>
        <a:bodyPr/>
        <a:lstStyle/>
        <a:p>
          <a:endParaRPr lang="en-US"/>
        </a:p>
      </dgm:t>
    </dgm:pt>
    <dgm:pt modelId="{1F27FC8D-901A-4EA6-AF92-69B3C69A3BBB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b="0" dirty="0"/>
            <a:t>Steps to Highlight text and to give Text Effects &amp; Typography</a:t>
          </a:r>
        </a:p>
      </dgm:t>
    </dgm:pt>
    <dgm:pt modelId="{EC23D496-17B3-4384-BA2A-02D7162A5E65}" type="parTrans" cxnId="{71AEEE0C-1C09-4E0E-A180-7F9E8455EA35}">
      <dgm:prSet/>
      <dgm:spPr/>
      <dgm:t>
        <a:bodyPr/>
        <a:lstStyle/>
        <a:p>
          <a:endParaRPr lang="en-US"/>
        </a:p>
      </dgm:t>
    </dgm:pt>
    <dgm:pt modelId="{C320453E-086E-4633-A039-8364C5CDE029}" type="sibTrans" cxnId="{71AEEE0C-1C09-4E0E-A180-7F9E8455EA35}">
      <dgm:prSet/>
      <dgm:spPr/>
      <dgm:t>
        <a:bodyPr/>
        <a:lstStyle/>
        <a:p>
          <a:endParaRPr lang="en-US"/>
        </a:p>
      </dgm:t>
    </dgm:pt>
    <dgm:pt modelId="{290B4BA6-A65F-4624-87D7-523FF889665F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Clear All Formatting</a:t>
          </a:r>
        </a:p>
      </dgm:t>
    </dgm:pt>
    <dgm:pt modelId="{F6351C84-21AC-4585-BE42-5830A471147D}" type="parTrans" cxnId="{3FA03146-A808-4C0C-9DC6-3040F2F6FD3F}">
      <dgm:prSet/>
      <dgm:spPr/>
      <dgm:t>
        <a:bodyPr/>
        <a:lstStyle/>
        <a:p>
          <a:endParaRPr lang="en-US"/>
        </a:p>
      </dgm:t>
    </dgm:pt>
    <dgm:pt modelId="{12ADBB48-A625-43E3-BB62-B51E865D4CB0}" type="sibTrans" cxnId="{3FA03146-A808-4C0C-9DC6-3040F2F6FD3F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7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7"/>
      <dgm:spPr/>
    </dgm:pt>
    <dgm:pt modelId="{A09E9A8A-84EB-4237-BE50-3FD52E830965}" type="pres">
      <dgm:prSet presAssocID="{6A48E06A-7B2E-4064-8F58-8B99E51B6D28}" presName="dstNode" presStyleLbl="node1" presStyleIdx="0" presStyleCnt="7"/>
      <dgm:spPr/>
    </dgm:pt>
    <dgm:pt modelId="{E83B65DD-7F37-4D59-8076-1420C54B1948}" type="pres">
      <dgm:prSet presAssocID="{CAF270CF-0E5E-4EAF-9DAE-31303A197CA1}" presName="text_1" presStyleLbl="node1" presStyleIdx="0" presStyleCnt="7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7"/>
      <dgm:spPr/>
    </dgm:pt>
    <dgm:pt modelId="{AF343E85-BC85-49B1-9642-90BC8D39CCC2}" type="pres">
      <dgm:prSet presAssocID="{0A1FAC09-0D93-4CA1-9F47-D9E970BA9B00}" presName="text_2" presStyleLbl="node1" presStyleIdx="1" presStyleCnt="7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7"/>
      <dgm:spPr/>
    </dgm:pt>
    <dgm:pt modelId="{0A412115-3567-4755-A43E-22157AB2E86C}" type="pres">
      <dgm:prSet presAssocID="{D521DCAC-08DD-470B-A77B-BCED338732DA}" presName="text_3" presStyleLbl="node1" presStyleIdx="2" presStyleCnt="7">
        <dgm:presLayoutVars>
          <dgm:bulletEnabled val="1"/>
        </dgm:presLayoutVars>
      </dgm:prSet>
      <dgm:spPr/>
    </dgm:pt>
    <dgm:pt modelId="{B1EA4D2F-F520-4530-BE24-D89BDE020587}" type="pres">
      <dgm:prSet presAssocID="{D521DCAC-08DD-470B-A77B-BCED338732DA}" presName="accent_3" presStyleCnt="0"/>
      <dgm:spPr/>
    </dgm:pt>
    <dgm:pt modelId="{9AE22509-509C-4EDE-83C0-E166EB96E547}" type="pres">
      <dgm:prSet presAssocID="{D521DCAC-08DD-470B-A77B-BCED338732DA}" presName="accentRepeatNode" presStyleLbl="solidFgAcc1" presStyleIdx="2" presStyleCnt="7"/>
      <dgm:spPr/>
    </dgm:pt>
    <dgm:pt modelId="{4E39DD46-6849-48E3-A78B-C2CE87CB9B4F}" type="pres">
      <dgm:prSet presAssocID="{89312897-405B-4A20-8FAC-9F7CC20F9A04}" presName="text_4" presStyleLbl="node1" presStyleIdx="3" presStyleCnt="7">
        <dgm:presLayoutVars>
          <dgm:bulletEnabled val="1"/>
        </dgm:presLayoutVars>
      </dgm:prSet>
      <dgm:spPr/>
    </dgm:pt>
    <dgm:pt modelId="{38996BA5-4CD7-418C-B2C0-2E8A63790A4E}" type="pres">
      <dgm:prSet presAssocID="{89312897-405B-4A20-8FAC-9F7CC20F9A04}" presName="accent_4" presStyleCnt="0"/>
      <dgm:spPr/>
    </dgm:pt>
    <dgm:pt modelId="{AD5EDA02-F0BB-43D9-BB84-177543A4D972}" type="pres">
      <dgm:prSet presAssocID="{89312897-405B-4A20-8FAC-9F7CC20F9A04}" presName="accentRepeatNode" presStyleLbl="solidFgAcc1" presStyleIdx="3" presStyleCnt="7"/>
      <dgm:spPr/>
    </dgm:pt>
    <dgm:pt modelId="{6832F7C7-445C-4CE0-AE83-592F9E313DAB}" type="pres">
      <dgm:prSet presAssocID="{640E96D4-BC7E-46B9-864C-5A679891A992}" presName="text_5" presStyleLbl="node1" presStyleIdx="4" presStyleCnt="7">
        <dgm:presLayoutVars>
          <dgm:bulletEnabled val="1"/>
        </dgm:presLayoutVars>
      </dgm:prSet>
      <dgm:spPr/>
    </dgm:pt>
    <dgm:pt modelId="{0DED0C95-C40A-4C65-AEDE-D66E650786E9}" type="pres">
      <dgm:prSet presAssocID="{640E96D4-BC7E-46B9-864C-5A679891A992}" presName="accent_5" presStyleCnt="0"/>
      <dgm:spPr/>
    </dgm:pt>
    <dgm:pt modelId="{F2986F60-E9D4-4F6B-990D-6694436C60C6}" type="pres">
      <dgm:prSet presAssocID="{640E96D4-BC7E-46B9-864C-5A679891A992}" presName="accentRepeatNode" presStyleLbl="solidFgAcc1" presStyleIdx="4" presStyleCnt="7"/>
      <dgm:spPr/>
    </dgm:pt>
    <dgm:pt modelId="{B5BBC61E-9733-4AF0-838A-A858430DAC94}" type="pres">
      <dgm:prSet presAssocID="{1F27FC8D-901A-4EA6-AF92-69B3C69A3BBB}" presName="text_6" presStyleLbl="node1" presStyleIdx="5" presStyleCnt="7">
        <dgm:presLayoutVars>
          <dgm:bulletEnabled val="1"/>
        </dgm:presLayoutVars>
      </dgm:prSet>
      <dgm:spPr/>
    </dgm:pt>
    <dgm:pt modelId="{4098D420-1B76-4AA1-9A0E-F4C93A242024}" type="pres">
      <dgm:prSet presAssocID="{1F27FC8D-901A-4EA6-AF92-69B3C69A3BBB}" presName="accent_6" presStyleCnt="0"/>
      <dgm:spPr/>
    </dgm:pt>
    <dgm:pt modelId="{2510C7AB-9EFC-4F30-ABA0-4809A880AC84}" type="pres">
      <dgm:prSet presAssocID="{1F27FC8D-901A-4EA6-AF92-69B3C69A3BBB}" presName="accentRepeatNode" presStyleLbl="solidFgAcc1" presStyleIdx="5" presStyleCnt="7"/>
      <dgm:spPr/>
    </dgm:pt>
    <dgm:pt modelId="{CD3038A7-43E6-4C2A-A821-F4A751C99501}" type="pres">
      <dgm:prSet presAssocID="{290B4BA6-A65F-4624-87D7-523FF889665F}" presName="text_7" presStyleLbl="node1" presStyleIdx="6" presStyleCnt="7">
        <dgm:presLayoutVars>
          <dgm:bulletEnabled val="1"/>
        </dgm:presLayoutVars>
      </dgm:prSet>
      <dgm:spPr/>
    </dgm:pt>
    <dgm:pt modelId="{F1A93B10-75F9-41ED-94A4-AD729ED95BBF}" type="pres">
      <dgm:prSet presAssocID="{290B4BA6-A65F-4624-87D7-523FF889665F}" presName="accent_7" presStyleCnt="0"/>
      <dgm:spPr/>
    </dgm:pt>
    <dgm:pt modelId="{7B64CF2A-F06C-427B-A5DD-FC0CD2DF2A53}" type="pres">
      <dgm:prSet presAssocID="{290B4BA6-A65F-4624-87D7-523FF889665F}" presName="accentRepeatNode" presStyleLbl="solidFgAcc1" presStyleIdx="6" presStyleCnt="7"/>
      <dgm:spPr/>
    </dgm:pt>
  </dgm:ptLst>
  <dgm:cxnLst>
    <dgm:cxn modelId="{CB039707-5714-4DC7-80AE-A54D21CDA5F4}" type="presOf" srcId="{89312897-405B-4A20-8FAC-9F7CC20F9A04}" destId="{4E39DD46-6849-48E3-A78B-C2CE87CB9B4F}" srcOrd="0" destOrd="0" presId="urn:microsoft.com/office/officeart/2008/layout/VerticalCurvedList"/>
    <dgm:cxn modelId="{71AEEE0C-1C09-4E0E-A180-7F9E8455EA35}" srcId="{6A48E06A-7B2E-4064-8F58-8B99E51B6D28}" destId="{1F27FC8D-901A-4EA6-AF92-69B3C69A3BBB}" srcOrd="5" destOrd="0" parTransId="{EC23D496-17B3-4384-BA2A-02D7162A5E65}" sibTransId="{C320453E-086E-4633-A039-8364C5CDE029}"/>
    <dgm:cxn modelId="{ED66CD11-8A8A-42F3-9598-D12344403568}" type="presOf" srcId="{1F27FC8D-901A-4EA6-AF92-69B3C69A3BBB}" destId="{B5BBC61E-9733-4AF0-838A-A858430DAC94}" srcOrd="0" destOrd="0" presId="urn:microsoft.com/office/officeart/2008/layout/VerticalCurvedList"/>
    <dgm:cxn modelId="{82C91F38-FCEC-466F-9206-9EAA0717D7F7}" srcId="{6A48E06A-7B2E-4064-8F58-8B99E51B6D28}" destId="{640E96D4-BC7E-46B9-864C-5A679891A992}" srcOrd="4" destOrd="0" parTransId="{AE31A0CF-CD26-4223-BFA0-C53DBD80CC09}" sibTransId="{7F1F8D4E-D2CB-4243-87A0-07AF533D820C}"/>
    <dgm:cxn modelId="{3FA03146-A808-4C0C-9DC6-3040F2F6FD3F}" srcId="{6A48E06A-7B2E-4064-8F58-8B99E51B6D28}" destId="{290B4BA6-A65F-4624-87D7-523FF889665F}" srcOrd="6" destOrd="0" parTransId="{F6351C84-21AC-4585-BE42-5830A471147D}" sibTransId="{12ADBB48-A625-43E3-BB62-B51E865D4CB0}"/>
    <dgm:cxn modelId="{32D73B72-58DB-4FC0-A082-756480297BE8}" type="presOf" srcId="{640E96D4-BC7E-46B9-864C-5A679891A992}" destId="{6832F7C7-445C-4CE0-AE83-592F9E313DAB}" srcOrd="0" destOrd="0" presId="urn:microsoft.com/office/officeart/2008/layout/VerticalCurvedList"/>
    <dgm:cxn modelId="{D1444F7A-DD3C-400A-BB3D-F48CEE1F36A6}" type="presOf" srcId="{ED0F468F-F02E-44A9-9BA8-3162F81A3428}" destId="{22AE084B-ED44-453F-87E3-9B64D6BC6F19}" srcOrd="0" destOrd="0" presId="urn:microsoft.com/office/officeart/2008/layout/VerticalCurvedList"/>
    <dgm:cxn modelId="{59BDA388-4BE0-4293-B186-3969347D08DF}" type="presOf" srcId="{D521DCAC-08DD-470B-A77B-BCED338732DA}" destId="{0A412115-3567-4755-A43E-22157AB2E86C}" srcOrd="0" destOrd="0" presId="urn:microsoft.com/office/officeart/2008/layout/VerticalCurvedList"/>
    <dgm:cxn modelId="{EA645B97-9555-42B2-B8C5-8A1852723373}" type="presOf" srcId="{0A1FAC09-0D93-4CA1-9F47-D9E970BA9B00}" destId="{AF343E85-BC85-49B1-9642-90BC8D39CCC2}" srcOrd="0" destOrd="0" presId="urn:microsoft.com/office/officeart/2008/layout/VerticalCurvedList"/>
    <dgm:cxn modelId="{D1BB6F9C-AC8E-4E7A-995D-170C80B5DB58}" srcId="{6A48E06A-7B2E-4064-8F58-8B99E51B6D28}" destId="{89312897-405B-4A20-8FAC-9F7CC20F9A04}" srcOrd="3" destOrd="0" parTransId="{9EA1414B-AFB7-4540-8C2D-7BD768A04120}" sibTransId="{D5104999-9F6F-4D3E-ACC1-D8C38AF6709A}"/>
    <dgm:cxn modelId="{DFB1109D-B86C-46BA-B6E4-76496041F5F9}" srcId="{6A48E06A-7B2E-4064-8F58-8B99E51B6D28}" destId="{D521DCAC-08DD-470B-A77B-BCED338732DA}" srcOrd="2" destOrd="0" parTransId="{476AFF15-6632-440B-848F-75DE48991AF8}" sibTransId="{30B13F02-E395-434C-927F-EC979FE18EE6}"/>
    <dgm:cxn modelId="{45C873B9-A62F-426D-990D-F0783595FE69}" type="presOf" srcId="{290B4BA6-A65F-4624-87D7-523FF889665F}" destId="{CD3038A7-43E6-4C2A-A821-F4A751C99501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242294CF-CA53-4C8B-B290-1BF9F52EF5FE}" type="presOf" srcId="{CAF270CF-0E5E-4EAF-9DAE-31303A197CA1}" destId="{E83B65DD-7F37-4D59-8076-1420C54B1948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6DED29DF-A640-4071-B579-F17F3BDF3A75}" type="presOf" srcId="{6A48E06A-7B2E-4064-8F58-8B99E51B6D28}" destId="{0ABF41EB-8FD0-4D35-9B23-3B8D13A32E6A}" srcOrd="0" destOrd="0" presId="urn:microsoft.com/office/officeart/2008/layout/VerticalCurvedList"/>
    <dgm:cxn modelId="{93D1CFBA-461E-4B87-A783-E4EE41991673}" type="presParOf" srcId="{0ABF41EB-8FD0-4D35-9B23-3B8D13A32E6A}" destId="{0E3DE1AE-8EAE-407D-B1F7-AC90E01EE3EA}" srcOrd="0" destOrd="0" presId="urn:microsoft.com/office/officeart/2008/layout/VerticalCurvedList"/>
    <dgm:cxn modelId="{C3FC5BAC-F275-44F0-BA7F-79C73037606E}" type="presParOf" srcId="{0E3DE1AE-8EAE-407D-B1F7-AC90E01EE3EA}" destId="{48D38B22-181D-4EF7-A05E-D97F0226C72D}" srcOrd="0" destOrd="0" presId="urn:microsoft.com/office/officeart/2008/layout/VerticalCurvedList"/>
    <dgm:cxn modelId="{2CF43662-6258-4D0D-BFEC-E838121121F8}" type="presParOf" srcId="{48D38B22-181D-4EF7-A05E-D97F0226C72D}" destId="{12F5E49B-C468-4F67-A516-5E660AD00D03}" srcOrd="0" destOrd="0" presId="urn:microsoft.com/office/officeart/2008/layout/VerticalCurvedList"/>
    <dgm:cxn modelId="{2494D99C-7D91-4C4B-A493-9786166849E9}" type="presParOf" srcId="{48D38B22-181D-4EF7-A05E-D97F0226C72D}" destId="{22AE084B-ED44-453F-87E3-9B64D6BC6F19}" srcOrd="1" destOrd="0" presId="urn:microsoft.com/office/officeart/2008/layout/VerticalCurvedList"/>
    <dgm:cxn modelId="{60744039-A3DC-4452-967F-4D27EF034AB4}" type="presParOf" srcId="{48D38B22-181D-4EF7-A05E-D97F0226C72D}" destId="{87EE93CF-B6A3-4BF4-B5C7-7E9A9A2E212E}" srcOrd="2" destOrd="0" presId="urn:microsoft.com/office/officeart/2008/layout/VerticalCurvedList"/>
    <dgm:cxn modelId="{F463A7D4-0AA0-476B-A9B7-9936CB94B8F2}" type="presParOf" srcId="{48D38B22-181D-4EF7-A05E-D97F0226C72D}" destId="{A09E9A8A-84EB-4237-BE50-3FD52E830965}" srcOrd="3" destOrd="0" presId="urn:microsoft.com/office/officeart/2008/layout/VerticalCurvedList"/>
    <dgm:cxn modelId="{B104934A-BF9C-44FC-82DC-E36A05A05313}" type="presParOf" srcId="{0E3DE1AE-8EAE-407D-B1F7-AC90E01EE3EA}" destId="{E83B65DD-7F37-4D59-8076-1420C54B1948}" srcOrd="1" destOrd="0" presId="urn:microsoft.com/office/officeart/2008/layout/VerticalCurvedList"/>
    <dgm:cxn modelId="{2210077A-6FE2-449C-A2E1-35750D86E686}" type="presParOf" srcId="{0E3DE1AE-8EAE-407D-B1F7-AC90E01EE3EA}" destId="{0093235E-5643-4E5D-B176-802025A280FE}" srcOrd="2" destOrd="0" presId="urn:microsoft.com/office/officeart/2008/layout/VerticalCurvedList"/>
    <dgm:cxn modelId="{6E282A9D-2C4E-43C0-A862-425462265004}" type="presParOf" srcId="{0093235E-5643-4E5D-B176-802025A280FE}" destId="{13F9AC78-9229-49A7-919A-507FD0CAFE90}" srcOrd="0" destOrd="0" presId="urn:microsoft.com/office/officeart/2008/layout/VerticalCurvedList"/>
    <dgm:cxn modelId="{A8710CD9-92D2-4607-8ABB-828225C112D4}" type="presParOf" srcId="{0E3DE1AE-8EAE-407D-B1F7-AC90E01EE3EA}" destId="{AF343E85-BC85-49B1-9642-90BC8D39CCC2}" srcOrd="3" destOrd="0" presId="urn:microsoft.com/office/officeart/2008/layout/VerticalCurvedList"/>
    <dgm:cxn modelId="{347901D7-78B8-481A-B240-CEFBC9520557}" type="presParOf" srcId="{0E3DE1AE-8EAE-407D-B1F7-AC90E01EE3EA}" destId="{2E72170F-8B0F-4767-B6E6-BC56EDED64F2}" srcOrd="4" destOrd="0" presId="urn:microsoft.com/office/officeart/2008/layout/VerticalCurvedList"/>
    <dgm:cxn modelId="{5AEE5067-F34C-4001-B388-31EF16D67E58}" type="presParOf" srcId="{2E72170F-8B0F-4767-B6E6-BC56EDED64F2}" destId="{9E2C8D46-D14A-485E-BC63-BCCE088D7F0F}" srcOrd="0" destOrd="0" presId="urn:microsoft.com/office/officeart/2008/layout/VerticalCurvedList"/>
    <dgm:cxn modelId="{61FA4A30-3ED8-472E-8A11-67BDF5A532F9}" type="presParOf" srcId="{0E3DE1AE-8EAE-407D-B1F7-AC90E01EE3EA}" destId="{0A412115-3567-4755-A43E-22157AB2E86C}" srcOrd="5" destOrd="0" presId="urn:microsoft.com/office/officeart/2008/layout/VerticalCurvedList"/>
    <dgm:cxn modelId="{DA06650E-A1BA-45EE-AAEB-CFCF1ECB16C5}" type="presParOf" srcId="{0E3DE1AE-8EAE-407D-B1F7-AC90E01EE3EA}" destId="{B1EA4D2F-F520-4530-BE24-D89BDE020587}" srcOrd="6" destOrd="0" presId="urn:microsoft.com/office/officeart/2008/layout/VerticalCurvedList"/>
    <dgm:cxn modelId="{97940CF9-AAD1-4F8B-A2B9-0F7E90E7261E}" type="presParOf" srcId="{B1EA4D2F-F520-4530-BE24-D89BDE020587}" destId="{9AE22509-509C-4EDE-83C0-E166EB96E547}" srcOrd="0" destOrd="0" presId="urn:microsoft.com/office/officeart/2008/layout/VerticalCurvedList"/>
    <dgm:cxn modelId="{DA4B414A-F051-40CB-929A-F4428EEE1AE3}" type="presParOf" srcId="{0E3DE1AE-8EAE-407D-B1F7-AC90E01EE3EA}" destId="{4E39DD46-6849-48E3-A78B-C2CE87CB9B4F}" srcOrd="7" destOrd="0" presId="urn:microsoft.com/office/officeart/2008/layout/VerticalCurvedList"/>
    <dgm:cxn modelId="{A8594C02-349C-4502-8BC9-60D430F9B105}" type="presParOf" srcId="{0E3DE1AE-8EAE-407D-B1F7-AC90E01EE3EA}" destId="{38996BA5-4CD7-418C-B2C0-2E8A63790A4E}" srcOrd="8" destOrd="0" presId="urn:microsoft.com/office/officeart/2008/layout/VerticalCurvedList"/>
    <dgm:cxn modelId="{566D75A0-71F8-4D2C-8C05-9F9C43A6F599}" type="presParOf" srcId="{38996BA5-4CD7-418C-B2C0-2E8A63790A4E}" destId="{AD5EDA02-F0BB-43D9-BB84-177543A4D972}" srcOrd="0" destOrd="0" presId="urn:microsoft.com/office/officeart/2008/layout/VerticalCurvedList"/>
    <dgm:cxn modelId="{7C2ED42E-CBB4-46C3-AD66-2276A9DC5F4F}" type="presParOf" srcId="{0E3DE1AE-8EAE-407D-B1F7-AC90E01EE3EA}" destId="{6832F7C7-445C-4CE0-AE83-592F9E313DAB}" srcOrd="9" destOrd="0" presId="urn:microsoft.com/office/officeart/2008/layout/VerticalCurvedList"/>
    <dgm:cxn modelId="{052DAD75-8F12-4078-A538-D9FBD45A7142}" type="presParOf" srcId="{0E3DE1AE-8EAE-407D-B1F7-AC90E01EE3EA}" destId="{0DED0C95-C40A-4C65-AEDE-D66E650786E9}" srcOrd="10" destOrd="0" presId="urn:microsoft.com/office/officeart/2008/layout/VerticalCurvedList"/>
    <dgm:cxn modelId="{F12CEE1D-EFBF-4F1E-AEDB-E7D73C658D50}" type="presParOf" srcId="{0DED0C95-C40A-4C65-AEDE-D66E650786E9}" destId="{F2986F60-E9D4-4F6B-990D-6694436C60C6}" srcOrd="0" destOrd="0" presId="urn:microsoft.com/office/officeart/2008/layout/VerticalCurvedList"/>
    <dgm:cxn modelId="{6B99F4CF-397F-48F5-A36D-C2DC66239663}" type="presParOf" srcId="{0E3DE1AE-8EAE-407D-B1F7-AC90E01EE3EA}" destId="{B5BBC61E-9733-4AF0-838A-A858430DAC94}" srcOrd="11" destOrd="0" presId="urn:microsoft.com/office/officeart/2008/layout/VerticalCurvedList"/>
    <dgm:cxn modelId="{1D4AB83A-23DE-476F-9B9A-236ED82B3F8E}" type="presParOf" srcId="{0E3DE1AE-8EAE-407D-B1F7-AC90E01EE3EA}" destId="{4098D420-1B76-4AA1-9A0E-F4C93A242024}" srcOrd="12" destOrd="0" presId="urn:microsoft.com/office/officeart/2008/layout/VerticalCurvedList"/>
    <dgm:cxn modelId="{9CEF85E0-18E0-4ED2-99CE-0A29E8BAC77E}" type="presParOf" srcId="{4098D420-1B76-4AA1-9A0E-F4C93A242024}" destId="{2510C7AB-9EFC-4F30-ABA0-4809A880AC84}" srcOrd="0" destOrd="0" presId="urn:microsoft.com/office/officeart/2008/layout/VerticalCurvedList"/>
    <dgm:cxn modelId="{59DE316C-CC99-4361-AA9E-53B94EF234FE}" type="presParOf" srcId="{0E3DE1AE-8EAE-407D-B1F7-AC90E01EE3EA}" destId="{CD3038A7-43E6-4C2A-A821-F4A751C99501}" srcOrd="13" destOrd="0" presId="urn:microsoft.com/office/officeart/2008/layout/VerticalCurvedList"/>
    <dgm:cxn modelId="{D959CDCB-E043-4374-9740-87B79BD14B2E}" type="presParOf" srcId="{0E3DE1AE-8EAE-407D-B1F7-AC90E01EE3EA}" destId="{F1A93B10-75F9-41ED-94A4-AD729ED95BBF}" srcOrd="14" destOrd="0" presId="urn:microsoft.com/office/officeart/2008/layout/VerticalCurvedList"/>
    <dgm:cxn modelId="{00550692-074A-49B2-BD3B-2E5C33736D08}" type="presParOf" srcId="{F1A93B10-75F9-41ED-94A4-AD729ED95BBF}" destId="{7B64CF2A-F06C-427B-A5DD-FC0CD2DF2A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Align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Bullets / Numbering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Line Spacing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Shading and Borders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Increase / Decrease Indent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Sort the text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5A945A08-9F8D-4D5E-B5E5-D6135FD54A7D}" type="presOf" srcId="{82EC8564-4D1C-4F1F-9491-6CF31919412D}" destId="{66299D17-A59C-4C9D-AC98-38A19C7174B2}" srcOrd="0" destOrd="0" presId="urn:microsoft.com/office/officeart/2008/layout/VerticalCurvedList"/>
    <dgm:cxn modelId="{91EA301D-7577-4AA2-9E8F-B9A2A41229F8}" type="presOf" srcId="{0903877E-A7BE-4346-92CB-4E6C16D4B663}" destId="{8D040890-F855-43E7-8EEB-0B65929486A9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32072060-E662-4163-A0E5-6E811A52A91D}" type="presOf" srcId="{0A1FAC09-0D93-4CA1-9F47-D9E970BA9B00}" destId="{AF343E85-BC85-49B1-9642-90BC8D39CCC2}" srcOrd="0" destOrd="0" presId="urn:microsoft.com/office/officeart/2008/layout/VerticalCurvedList"/>
    <dgm:cxn modelId="{FD02156D-D90F-4A72-BC7C-835AB8D5145A}" type="presOf" srcId="{ED0F468F-F02E-44A9-9BA8-3162F81A3428}" destId="{22AE084B-ED44-453F-87E3-9B64D6BC6F19}" srcOrd="0" destOrd="0" presId="urn:microsoft.com/office/officeart/2008/layout/VerticalCurvedList"/>
    <dgm:cxn modelId="{FF22F973-07D4-46C5-8EE6-D20DA0710F15}" type="presOf" srcId="{1DF96639-FD11-4525-97D4-CA6C91286F4E}" destId="{A946F1D9-6E57-4CF9-BB71-6CCC9A79ED59}" srcOrd="0" destOrd="0" presId="urn:microsoft.com/office/officeart/2008/layout/VerticalCurvedList"/>
    <dgm:cxn modelId="{04F89E59-C41F-40C3-B427-90932BCF9B52}" type="presOf" srcId="{6A48E06A-7B2E-4064-8F58-8B99E51B6D28}" destId="{0ABF41EB-8FD0-4D35-9B23-3B8D13A32E6A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D7D30099-5EF2-4EF3-BFA3-A462AEE0D5C4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DEA20EFD-EC58-44EF-A160-DF925E8E1267}" type="presOf" srcId="{C601CB0D-2223-4527-8935-F8EC7741FFE4}" destId="{FA68FB11-8D88-4EC7-872C-E2CB9304673E}" srcOrd="0" destOrd="0" presId="urn:microsoft.com/office/officeart/2008/layout/VerticalCurvedList"/>
    <dgm:cxn modelId="{5A6ED608-C628-4595-9BF4-34EC9435A185}" type="presParOf" srcId="{0ABF41EB-8FD0-4D35-9B23-3B8D13A32E6A}" destId="{0E3DE1AE-8EAE-407D-B1F7-AC90E01EE3EA}" srcOrd="0" destOrd="0" presId="urn:microsoft.com/office/officeart/2008/layout/VerticalCurvedList"/>
    <dgm:cxn modelId="{A3E08E60-514C-4CEF-9AEE-D609AAAC31BA}" type="presParOf" srcId="{0E3DE1AE-8EAE-407D-B1F7-AC90E01EE3EA}" destId="{48D38B22-181D-4EF7-A05E-D97F0226C72D}" srcOrd="0" destOrd="0" presId="urn:microsoft.com/office/officeart/2008/layout/VerticalCurvedList"/>
    <dgm:cxn modelId="{15106BBD-8D64-42EF-A9C1-D656DBBBEA1D}" type="presParOf" srcId="{48D38B22-181D-4EF7-A05E-D97F0226C72D}" destId="{12F5E49B-C468-4F67-A516-5E660AD00D03}" srcOrd="0" destOrd="0" presId="urn:microsoft.com/office/officeart/2008/layout/VerticalCurvedList"/>
    <dgm:cxn modelId="{A08865D8-C370-4D8B-9AA0-9063ECD6F75A}" type="presParOf" srcId="{48D38B22-181D-4EF7-A05E-D97F0226C72D}" destId="{22AE084B-ED44-453F-87E3-9B64D6BC6F19}" srcOrd="1" destOrd="0" presId="urn:microsoft.com/office/officeart/2008/layout/VerticalCurvedList"/>
    <dgm:cxn modelId="{8529205E-FD3C-4A51-A746-4C37D76355ED}" type="presParOf" srcId="{48D38B22-181D-4EF7-A05E-D97F0226C72D}" destId="{87EE93CF-B6A3-4BF4-B5C7-7E9A9A2E212E}" srcOrd="2" destOrd="0" presId="urn:microsoft.com/office/officeart/2008/layout/VerticalCurvedList"/>
    <dgm:cxn modelId="{577AC2C7-1427-4A57-852F-FE85441B9E5D}" type="presParOf" srcId="{48D38B22-181D-4EF7-A05E-D97F0226C72D}" destId="{A09E9A8A-84EB-4237-BE50-3FD52E830965}" srcOrd="3" destOrd="0" presId="urn:microsoft.com/office/officeart/2008/layout/VerticalCurvedList"/>
    <dgm:cxn modelId="{D8DA4780-A995-4F17-9E6A-85CA28D9C0D0}" type="presParOf" srcId="{0E3DE1AE-8EAE-407D-B1F7-AC90E01EE3EA}" destId="{E83B65DD-7F37-4D59-8076-1420C54B1948}" srcOrd="1" destOrd="0" presId="urn:microsoft.com/office/officeart/2008/layout/VerticalCurvedList"/>
    <dgm:cxn modelId="{D075AD44-B469-4B54-88DE-A371777D92B6}" type="presParOf" srcId="{0E3DE1AE-8EAE-407D-B1F7-AC90E01EE3EA}" destId="{0093235E-5643-4E5D-B176-802025A280FE}" srcOrd="2" destOrd="0" presId="urn:microsoft.com/office/officeart/2008/layout/VerticalCurvedList"/>
    <dgm:cxn modelId="{F4C2C996-4952-43F6-A68F-D7DE395A5850}" type="presParOf" srcId="{0093235E-5643-4E5D-B176-802025A280FE}" destId="{13F9AC78-9229-49A7-919A-507FD0CAFE90}" srcOrd="0" destOrd="0" presId="urn:microsoft.com/office/officeart/2008/layout/VerticalCurvedList"/>
    <dgm:cxn modelId="{90466ACF-71FC-4AB1-9829-85564C54CCD9}" type="presParOf" srcId="{0E3DE1AE-8EAE-407D-B1F7-AC90E01EE3EA}" destId="{AF343E85-BC85-49B1-9642-90BC8D39CCC2}" srcOrd="3" destOrd="0" presId="urn:microsoft.com/office/officeart/2008/layout/VerticalCurvedList"/>
    <dgm:cxn modelId="{B24E9092-A532-4A09-97B6-7803E746FF8F}" type="presParOf" srcId="{0E3DE1AE-8EAE-407D-B1F7-AC90E01EE3EA}" destId="{2E72170F-8B0F-4767-B6E6-BC56EDED64F2}" srcOrd="4" destOrd="0" presId="urn:microsoft.com/office/officeart/2008/layout/VerticalCurvedList"/>
    <dgm:cxn modelId="{E44071B3-8896-49D6-96CF-8DFCF1A5BBFD}" type="presParOf" srcId="{2E72170F-8B0F-4767-B6E6-BC56EDED64F2}" destId="{9E2C8D46-D14A-485E-BC63-BCCE088D7F0F}" srcOrd="0" destOrd="0" presId="urn:microsoft.com/office/officeart/2008/layout/VerticalCurvedList"/>
    <dgm:cxn modelId="{E2B6A8A0-B681-48B7-95AD-1A7B001AB69E}" type="presParOf" srcId="{0E3DE1AE-8EAE-407D-B1F7-AC90E01EE3EA}" destId="{66299D17-A59C-4C9D-AC98-38A19C7174B2}" srcOrd="5" destOrd="0" presId="urn:microsoft.com/office/officeart/2008/layout/VerticalCurvedList"/>
    <dgm:cxn modelId="{EEFF2308-3A59-44F4-9EEF-71AC97700895}" type="presParOf" srcId="{0E3DE1AE-8EAE-407D-B1F7-AC90E01EE3EA}" destId="{D8837664-91EE-418E-BB3A-75DCB3A8D331}" srcOrd="6" destOrd="0" presId="urn:microsoft.com/office/officeart/2008/layout/VerticalCurvedList"/>
    <dgm:cxn modelId="{EA3526AF-63BB-48A0-8617-B27B68BA07A9}" type="presParOf" srcId="{D8837664-91EE-418E-BB3A-75DCB3A8D331}" destId="{162166E3-AB48-40E3-90C5-8E4717212EFD}" srcOrd="0" destOrd="0" presId="urn:microsoft.com/office/officeart/2008/layout/VerticalCurvedList"/>
    <dgm:cxn modelId="{27153D53-703C-4D8D-A07F-1EF368C4373C}" type="presParOf" srcId="{0E3DE1AE-8EAE-407D-B1F7-AC90E01EE3EA}" destId="{8D040890-F855-43E7-8EEB-0B65929486A9}" srcOrd="7" destOrd="0" presId="urn:microsoft.com/office/officeart/2008/layout/VerticalCurvedList"/>
    <dgm:cxn modelId="{AD8B465F-3EFC-4561-A309-9A588197E49B}" type="presParOf" srcId="{0E3DE1AE-8EAE-407D-B1F7-AC90E01EE3EA}" destId="{F080CE5E-DB19-469D-B83A-7A3BB389415D}" srcOrd="8" destOrd="0" presId="urn:microsoft.com/office/officeart/2008/layout/VerticalCurvedList"/>
    <dgm:cxn modelId="{21BC4A05-4032-4276-90D0-4B11A4415608}" type="presParOf" srcId="{F080CE5E-DB19-469D-B83A-7A3BB389415D}" destId="{05C048A5-56D3-4516-A5F6-B1100ADB3301}" srcOrd="0" destOrd="0" presId="urn:microsoft.com/office/officeart/2008/layout/VerticalCurvedList"/>
    <dgm:cxn modelId="{EA0582CA-2B90-4B10-B73C-396C82C53C15}" type="presParOf" srcId="{0E3DE1AE-8EAE-407D-B1F7-AC90E01EE3EA}" destId="{FA68FB11-8D88-4EC7-872C-E2CB9304673E}" srcOrd="9" destOrd="0" presId="urn:microsoft.com/office/officeart/2008/layout/VerticalCurvedList"/>
    <dgm:cxn modelId="{12C62B4C-D7EC-4CE7-B9F1-7A78993BFEA8}" type="presParOf" srcId="{0E3DE1AE-8EAE-407D-B1F7-AC90E01EE3EA}" destId="{D00F7E7C-02FE-4403-B360-3676C22C5100}" srcOrd="10" destOrd="0" presId="urn:microsoft.com/office/officeart/2008/layout/VerticalCurvedList"/>
    <dgm:cxn modelId="{20727992-85E6-4EBB-950C-7E6B4176AF70}" type="presParOf" srcId="{D00F7E7C-02FE-4403-B360-3676C22C5100}" destId="{05B4DAB0-739E-4961-A23E-D7457A1C98D4}" srcOrd="0" destOrd="0" presId="urn:microsoft.com/office/officeart/2008/layout/VerticalCurvedList"/>
    <dgm:cxn modelId="{8436E635-FD36-474C-BD5B-83D65450F8A6}" type="presParOf" srcId="{0E3DE1AE-8EAE-407D-B1F7-AC90E01EE3EA}" destId="{A946F1D9-6E57-4CF9-BB71-6CCC9A79ED59}" srcOrd="11" destOrd="0" presId="urn:microsoft.com/office/officeart/2008/layout/VerticalCurvedList"/>
    <dgm:cxn modelId="{90E35476-D7DC-4E5B-8E3A-AF0DDCD217B7}" type="presParOf" srcId="{0E3DE1AE-8EAE-407D-B1F7-AC90E01EE3EA}" destId="{A1B3A8AF-8657-4778-90C1-C450412D9E89}" srcOrd="12" destOrd="0" presId="urn:microsoft.com/office/officeart/2008/layout/VerticalCurvedList"/>
    <dgm:cxn modelId="{C8B7454D-AEE9-4260-91E8-EB946BF60A3E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Align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set Bullets / Numbering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Line Spacing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Shading and Borders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Increase / Decrease Indent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Sort the text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1C935405-2064-4757-8E33-8EE64A4A3857}" type="presOf" srcId="{C601CB0D-2223-4527-8935-F8EC7741FFE4}" destId="{FA68FB11-8D88-4EC7-872C-E2CB9304673E}" srcOrd="0" destOrd="0" presId="urn:microsoft.com/office/officeart/2008/layout/VerticalCurvedList"/>
    <dgm:cxn modelId="{26A3B711-07CF-4A09-BA7A-2EF9FD5847B0}" type="presOf" srcId="{ED0F468F-F02E-44A9-9BA8-3162F81A3428}" destId="{22AE084B-ED44-453F-87E3-9B64D6BC6F19}" srcOrd="0" destOrd="0" presId="urn:microsoft.com/office/officeart/2008/layout/VerticalCurvedList"/>
    <dgm:cxn modelId="{411AD826-00F5-4BDB-ADA9-65B54C0D0FBF}" type="presOf" srcId="{CAF270CF-0E5E-4EAF-9DAE-31303A197CA1}" destId="{E83B65DD-7F37-4D59-8076-1420C54B1948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6D116D92-02AC-4CF5-942C-36802BC14213}" type="presOf" srcId="{1DF96639-FD11-4525-97D4-CA6C91286F4E}" destId="{A946F1D9-6E57-4CF9-BB71-6CCC9A79ED59}" srcOrd="0" destOrd="0" presId="urn:microsoft.com/office/officeart/2008/layout/VerticalCurvedList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AADB0897-FFD6-46EA-962D-7DC1245455BB}" type="presOf" srcId="{82EC8564-4D1C-4F1F-9491-6CF31919412D}" destId="{66299D17-A59C-4C9D-AC98-38A19C7174B2}" srcOrd="0" destOrd="0" presId="urn:microsoft.com/office/officeart/2008/layout/VerticalCurvedList"/>
    <dgm:cxn modelId="{1CEA49AC-24F8-43B4-B28F-9E03350593BC}" type="presOf" srcId="{0A1FAC09-0D93-4CA1-9F47-D9E970BA9B00}" destId="{AF343E85-BC85-49B1-9642-90BC8D39CCC2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1A5EFBD8-0485-454D-8032-9CFB62E99CB0}" type="presOf" srcId="{6A48E06A-7B2E-4064-8F58-8B99E51B6D28}" destId="{0ABF41EB-8FD0-4D35-9B23-3B8D13A32E6A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80B487E5-84AA-4A5D-89D5-F1128128DC9C}" type="presOf" srcId="{0903877E-A7BE-4346-92CB-4E6C16D4B663}" destId="{8D040890-F855-43E7-8EEB-0B65929486A9}" srcOrd="0" destOrd="0" presId="urn:microsoft.com/office/officeart/2008/layout/VerticalCurvedList"/>
    <dgm:cxn modelId="{E5840810-179C-44BB-89F0-59FCBB86C2C1}" type="presParOf" srcId="{0ABF41EB-8FD0-4D35-9B23-3B8D13A32E6A}" destId="{0E3DE1AE-8EAE-407D-B1F7-AC90E01EE3EA}" srcOrd="0" destOrd="0" presId="urn:microsoft.com/office/officeart/2008/layout/VerticalCurvedList"/>
    <dgm:cxn modelId="{82A84C9E-C134-4703-AF61-B0FD7BA8352C}" type="presParOf" srcId="{0E3DE1AE-8EAE-407D-B1F7-AC90E01EE3EA}" destId="{48D38B22-181D-4EF7-A05E-D97F0226C72D}" srcOrd="0" destOrd="0" presId="urn:microsoft.com/office/officeart/2008/layout/VerticalCurvedList"/>
    <dgm:cxn modelId="{2BCA3937-3BC5-424C-AA0D-890BC5E1FC31}" type="presParOf" srcId="{48D38B22-181D-4EF7-A05E-D97F0226C72D}" destId="{12F5E49B-C468-4F67-A516-5E660AD00D03}" srcOrd="0" destOrd="0" presId="urn:microsoft.com/office/officeart/2008/layout/VerticalCurvedList"/>
    <dgm:cxn modelId="{12AA92D0-DABE-4E84-AA5A-385AE3471D4C}" type="presParOf" srcId="{48D38B22-181D-4EF7-A05E-D97F0226C72D}" destId="{22AE084B-ED44-453F-87E3-9B64D6BC6F19}" srcOrd="1" destOrd="0" presId="urn:microsoft.com/office/officeart/2008/layout/VerticalCurvedList"/>
    <dgm:cxn modelId="{B64256E1-05E0-4208-8BFE-4C2B25F86794}" type="presParOf" srcId="{48D38B22-181D-4EF7-A05E-D97F0226C72D}" destId="{87EE93CF-B6A3-4BF4-B5C7-7E9A9A2E212E}" srcOrd="2" destOrd="0" presId="urn:microsoft.com/office/officeart/2008/layout/VerticalCurvedList"/>
    <dgm:cxn modelId="{BDCD3CC2-3EBB-44B8-8006-B7ABF11D298B}" type="presParOf" srcId="{48D38B22-181D-4EF7-A05E-D97F0226C72D}" destId="{A09E9A8A-84EB-4237-BE50-3FD52E830965}" srcOrd="3" destOrd="0" presId="urn:microsoft.com/office/officeart/2008/layout/VerticalCurvedList"/>
    <dgm:cxn modelId="{ED104E1D-AEF8-4F04-AF7C-DC4EBF79D1F6}" type="presParOf" srcId="{0E3DE1AE-8EAE-407D-B1F7-AC90E01EE3EA}" destId="{E83B65DD-7F37-4D59-8076-1420C54B1948}" srcOrd="1" destOrd="0" presId="urn:microsoft.com/office/officeart/2008/layout/VerticalCurvedList"/>
    <dgm:cxn modelId="{8F37BA63-DC37-47FE-A8B5-CBF84AB677D4}" type="presParOf" srcId="{0E3DE1AE-8EAE-407D-B1F7-AC90E01EE3EA}" destId="{0093235E-5643-4E5D-B176-802025A280FE}" srcOrd="2" destOrd="0" presId="urn:microsoft.com/office/officeart/2008/layout/VerticalCurvedList"/>
    <dgm:cxn modelId="{9D92CBD8-24EA-428B-AB7D-53B2EC9AE1C7}" type="presParOf" srcId="{0093235E-5643-4E5D-B176-802025A280FE}" destId="{13F9AC78-9229-49A7-919A-507FD0CAFE90}" srcOrd="0" destOrd="0" presId="urn:microsoft.com/office/officeart/2008/layout/VerticalCurvedList"/>
    <dgm:cxn modelId="{57094992-3196-4877-8819-6926981F5F4F}" type="presParOf" srcId="{0E3DE1AE-8EAE-407D-B1F7-AC90E01EE3EA}" destId="{AF343E85-BC85-49B1-9642-90BC8D39CCC2}" srcOrd="3" destOrd="0" presId="urn:microsoft.com/office/officeart/2008/layout/VerticalCurvedList"/>
    <dgm:cxn modelId="{4354A3EA-A2CA-4F3F-8B7F-4E5B15C668E3}" type="presParOf" srcId="{0E3DE1AE-8EAE-407D-B1F7-AC90E01EE3EA}" destId="{2E72170F-8B0F-4767-B6E6-BC56EDED64F2}" srcOrd="4" destOrd="0" presId="urn:microsoft.com/office/officeart/2008/layout/VerticalCurvedList"/>
    <dgm:cxn modelId="{1402CF98-0719-411C-9B20-DD264D339C87}" type="presParOf" srcId="{2E72170F-8B0F-4767-B6E6-BC56EDED64F2}" destId="{9E2C8D46-D14A-485E-BC63-BCCE088D7F0F}" srcOrd="0" destOrd="0" presId="urn:microsoft.com/office/officeart/2008/layout/VerticalCurvedList"/>
    <dgm:cxn modelId="{DB1C22F9-7271-4F64-8946-5FCAE4ED6154}" type="presParOf" srcId="{0E3DE1AE-8EAE-407D-B1F7-AC90E01EE3EA}" destId="{66299D17-A59C-4C9D-AC98-38A19C7174B2}" srcOrd="5" destOrd="0" presId="urn:microsoft.com/office/officeart/2008/layout/VerticalCurvedList"/>
    <dgm:cxn modelId="{5D44E828-A90F-4579-B69A-F4D6B11F3250}" type="presParOf" srcId="{0E3DE1AE-8EAE-407D-B1F7-AC90E01EE3EA}" destId="{D8837664-91EE-418E-BB3A-75DCB3A8D331}" srcOrd="6" destOrd="0" presId="urn:microsoft.com/office/officeart/2008/layout/VerticalCurvedList"/>
    <dgm:cxn modelId="{FCDF0968-9B9D-4662-95A4-37B23BAAE5B3}" type="presParOf" srcId="{D8837664-91EE-418E-BB3A-75DCB3A8D331}" destId="{162166E3-AB48-40E3-90C5-8E4717212EFD}" srcOrd="0" destOrd="0" presId="urn:microsoft.com/office/officeart/2008/layout/VerticalCurvedList"/>
    <dgm:cxn modelId="{0B3C4976-B512-4A3D-993A-6DEA7C315F4B}" type="presParOf" srcId="{0E3DE1AE-8EAE-407D-B1F7-AC90E01EE3EA}" destId="{8D040890-F855-43E7-8EEB-0B65929486A9}" srcOrd="7" destOrd="0" presId="urn:microsoft.com/office/officeart/2008/layout/VerticalCurvedList"/>
    <dgm:cxn modelId="{1622E328-482E-4ECF-A3F2-E53B645C2ABB}" type="presParOf" srcId="{0E3DE1AE-8EAE-407D-B1F7-AC90E01EE3EA}" destId="{F080CE5E-DB19-469D-B83A-7A3BB389415D}" srcOrd="8" destOrd="0" presId="urn:microsoft.com/office/officeart/2008/layout/VerticalCurvedList"/>
    <dgm:cxn modelId="{106B8125-2D55-40EA-8FB8-BE86D05F8A69}" type="presParOf" srcId="{F080CE5E-DB19-469D-B83A-7A3BB389415D}" destId="{05C048A5-56D3-4516-A5F6-B1100ADB3301}" srcOrd="0" destOrd="0" presId="urn:microsoft.com/office/officeart/2008/layout/VerticalCurvedList"/>
    <dgm:cxn modelId="{23A6D892-26C2-4093-9705-C92D1BF64FE3}" type="presParOf" srcId="{0E3DE1AE-8EAE-407D-B1F7-AC90E01EE3EA}" destId="{FA68FB11-8D88-4EC7-872C-E2CB9304673E}" srcOrd="9" destOrd="0" presId="urn:microsoft.com/office/officeart/2008/layout/VerticalCurvedList"/>
    <dgm:cxn modelId="{C2701EB8-C75D-4EBB-B683-B280F40F7182}" type="presParOf" srcId="{0E3DE1AE-8EAE-407D-B1F7-AC90E01EE3EA}" destId="{D00F7E7C-02FE-4403-B360-3676C22C5100}" srcOrd="10" destOrd="0" presId="urn:microsoft.com/office/officeart/2008/layout/VerticalCurvedList"/>
    <dgm:cxn modelId="{0F52DDEA-FF87-4EF5-81CA-C9592052AF8D}" type="presParOf" srcId="{D00F7E7C-02FE-4403-B360-3676C22C5100}" destId="{05B4DAB0-739E-4961-A23E-D7457A1C98D4}" srcOrd="0" destOrd="0" presId="urn:microsoft.com/office/officeart/2008/layout/VerticalCurvedList"/>
    <dgm:cxn modelId="{A434969E-EF11-4C70-B320-F080BE67B448}" type="presParOf" srcId="{0E3DE1AE-8EAE-407D-B1F7-AC90E01EE3EA}" destId="{A946F1D9-6E57-4CF9-BB71-6CCC9A79ED59}" srcOrd="11" destOrd="0" presId="urn:microsoft.com/office/officeart/2008/layout/VerticalCurvedList"/>
    <dgm:cxn modelId="{CD7169D6-4321-4A20-93AC-DC3DD7290077}" type="presParOf" srcId="{0E3DE1AE-8EAE-407D-B1F7-AC90E01EE3EA}" destId="{A1B3A8AF-8657-4778-90C1-C450412D9E89}" srcOrd="12" destOrd="0" presId="urn:microsoft.com/office/officeart/2008/layout/VerticalCurvedList"/>
    <dgm:cxn modelId="{438B4670-3BB9-4696-8611-B4E9E6EC3996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Align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Bullets / Numbering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set Line Spacing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Shading and Borders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Increase / Decrease Indent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Sort the text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004F2C22-8574-4DDE-B3D0-911551E89C94}" type="presOf" srcId="{82EC8564-4D1C-4F1F-9491-6CF31919412D}" destId="{66299D17-A59C-4C9D-AC98-38A19C7174B2}" srcOrd="0" destOrd="0" presId="urn:microsoft.com/office/officeart/2008/layout/VerticalCurvedList"/>
    <dgm:cxn modelId="{A3293726-9F07-40D7-8BFF-30A93E07D28B}" type="presOf" srcId="{0903877E-A7BE-4346-92CB-4E6C16D4B663}" destId="{8D040890-F855-43E7-8EEB-0B65929486A9}" srcOrd="0" destOrd="0" presId="urn:microsoft.com/office/officeart/2008/layout/VerticalCurvedList"/>
    <dgm:cxn modelId="{3185462F-A11B-4E75-B8E6-8C856E7B40BA}" type="presOf" srcId="{C601CB0D-2223-4527-8935-F8EC7741FFE4}" destId="{FA68FB11-8D88-4EC7-872C-E2CB9304673E}" srcOrd="0" destOrd="0" presId="urn:microsoft.com/office/officeart/2008/layout/VerticalCurvedList"/>
    <dgm:cxn modelId="{FDAB345B-6997-453D-B23D-8BB7FCE28C6B}" type="presOf" srcId="{6A48E06A-7B2E-4064-8F58-8B99E51B6D28}" destId="{0ABF41EB-8FD0-4D35-9B23-3B8D13A32E6A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56828C51-AC65-4D15-9B2C-34973AE06A54}" type="presOf" srcId="{0A1FAC09-0D93-4CA1-9F47-D9E970BA9B00}" destId="{AF343E85-BC85-49B1-9642-90BC8D39CCC2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56F3A91-8A20-47E4-8357-4C1DB88821F4}" type="presOf" srcId="{ED0F468F-F02E-44A9-9BA8-3162F81A3428}" destId="{22AE084B-ED44-453F-87E3-9B64D6BC6F19}" srcOrd="0" destOrd="0" presId="urn:microsoft.com/office/officeart/2008/layout/VerticalCurvedList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0A3C929C-0795-4B92-9E64-1D018FA2B2F4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6E85F3FA-45DE-42C0-8A24-5A5291C4F016}" type="presOf" srcId="{1DF96639-FD11-4525-97D4-CA6C91286F4E}" destId="{A946F1D9-6E57-4CF9-BB71-6CCC9A79ED59}" srcOrd="0" destOrd="0" presId="urn:microsoft.com/office/officeart/2008/layout/VerticalCurvedList"/>
    <dgm:cxn modelId="{091AF21F-D2EF-463F-81B3-FF59FDBB1D53}" type="presParOf" srcId="{0ABF41EB-8FD0-4D35-9B23-3B8D13A32E6A}" destId="{0E3DE1AE-8EAE-407D-B1F7-AC90E01EE3EA}" srcOrd="0" destOrd="0" presId="urn:microsoft.com/office/officeart/2008/layout/VerticalCurvedList"/>
    <dgm:cxn modelId="{AA09CC10-0EBF-475B-A101-4AE7732AD19D}" type="presParOf" srcId="{0E3DE1AE-8EAE-407D-B1F7-AC90E01EE3EA}" destId="{48D38B22-181D-4EF7-A05E-D97F0226C72D}" srcOrd="0" destOrd="0" presId="urn:microsoft.com/office/officeart/2008/layout/VerticalCurvedList"/>
    <dgm:cxn modelId="{87853D99-E406-4D84-9B1B-94AA3B1EF8E3}" type="presParOf" srcId="{48D38B22-181D-4EF7-A05E-D97F0226C72D}" destId="{12F5E49B-C468-4F67-A516-5E660AD00D03}" srcOrd="0" destOrd="0" presId="urn:microsoft.com/office/officeart/2008/layout/VerticalCurvedList"/>
    <dgm:cxn modelId="{AE4637C6-7F7C-4A9E-B8E5-E52C41A425F5}" type="presParOf" srcId="{48D38B22-181D-4EF7-A05E-D97F0226C72D}" destId="{22AE084B-ED44-453F-87E3-9B64D6BC6F19}" srcOrd="1" destOrd="0" presId="urn:microsoft.com/office/officeart/2008/layout/VerticalCurvedList"/>
    <dgm:cxn modelId="{638557C6-784D-484D-840E-BF534C49EF94}" type="presParOf" srcId="{48D38B22-181D-4EF7-A05E-D97F0226C72D}" destId="{87EE93CF-B6A3-4BF4-B5C7-7E9A9A2E212E}" srcOrd="2" destOrd="0" presId="urn:microsoft.com/office/officeart/2008/layout/VerticalCurvedList"/>
    <dgm:cxn modelId="{644DD137-19F6-4F49-983A-1517404BEAFD}" type="presParOf" srcId="{48D38B22-181D-4EF7-A05E-D97F0226C72D}" destId="{A09E9A8A-84EB-4237-BE50-3FD52E830965}" srcOrd="3" destOrd="0" presId="urn:microsoft.com/office/officeart/2008/layout/VerticalCurvedList"/>
    <dgm:cxn modelId="{10A424ED-FF37-4B39-A796-EA953AA12DAC}" type="presParOf" srcId="{0E3DE1AE-8EAE-407D-B1F7-AC90E01EE3EA}" destId="{E83B65DD-7F37-4D59-8076-1420C54B1948}" srcOrd="1" destOrd="0" presId="urn:microsoft.com/office/officeart/2008/layout/VerticalCurvedList"/>
    <dgm:cxn modelId="{60100F8A-031F-430F-A970-5CEE8C44E17D}" type="presParOf" srcId="{0E3DE1AE-8EAE-407D-B1F7-AC90E01EE3EA}" destId="{0093235E-5643-4E5D-B176-802025A280FE}" srcOrd="2" destOrd="0" presId="urn:microsoft.com/office/officeart/2008/layout/VerticalCurvedList"/>
    <dgm:cxn modelId="{03875B09-4EBA-4ECF-A4CC-09621290B043}" type="presParOf" srcId="{0093235E-5643-4E5D-B176-802025A280FE}" destId="{13F9AC78-9229-49A7-919A-507FD0CAFE90}" srcOrd="0" destOrd="0" presId="urn:microsoft.com/office/officeart/2008/layout/VerticalCurvedList"/>
    <dgm:cxn modelId="{B6FA281C-4CC0-4A86-A6FB-64C6934DA783}" type="presParOf" srcId="{0E3DE1AE-8EAE-407D-B1F7-AC90E01EE3EA}" destId="{AF343E85-BC85-49B1-9642-90BC8D39CCC2}" srcOrd="3" destOrd="0" presId="urn:microsoft.com/office/officeart/2008/layout/VerticalCurvedList"/>
    <dgm:cxn modelId="{4497B2AF-F3AB-480E-9138-D94FAE60F4C9}" type="presParOf" srcId="{0E3DE1AE-8EAE-407D-B1F7-AC90E01EE3EA}" destId="{2E72170F-8B0F-4767-B6E6-BC56EDED64F2}" srcOrd="4" destOrd="0" presId="urn:microsoft.com/office/officeart/2008/layout/VerticalCurvedList"/>
    <dgm:cxn modelId="{9C1C4FC1-51B2-460B-BADD-564F3D7F8763}" type="presParOf" srcId="{2E72170F-8B0F-4767-B6E6-BC56EDED64F2}" destId="{9E2C8D46-D14A-485E-BC63-BCCE088D7F0F}" srcOrd="0" destOrd="0" presId="urn:microsoft.com/office/officeart/2008/layout/VerticalCurvedList"/>
    <dgm:cxn modelId="{61A71EA4-897B-4E68-8CB9-4C9FF5D9D7BB}" type="presParOf" srcId="{0E3DE1AE-8EAE-407D-B1F7-AC90E01EE3EA}" destId="{66299D17-A59C-4C9D-AC98-38A19C7174B2}" srcOrd="5" destOrd="0" presId="urn:microsoft.com/office/officeart/2008/layout/VerticalCurvedList"/>
    <dgm:cxn modelId="{8B5776E7-D710-48BC-AB56-4D9E442A2DA8}" type="presParOf" srcId="{0E3DE1AE-8EAE-407D-B1F7-AC90E01EE3EA}" destId="{D8837664-91EE-418E-BB3A-75DCB3A8D331}" srcOrd="6" destOrd="0" presId="urn:microsoft.com/office/officeart/2008/layout/VerticalCurvedList"/>
    <dgm:cxn modelId="{99AF4B94-53B8-46E4-84A2-007949E26E64}" type="presParOf" srcId="{D8837664-91EE-418E-BB3A-75DCB3A8D331}" destId="{162166E3-AB48-40E3-90C5-8E4717212EFD}" srcOrd="0" destOrd="0" presId="urn:microsoft.com/office/officeart/2008/layout/VerticalCurvedList"/>
    <dgm:cxn modelId="{2198C28F-7992-416D-A58E-C76FA2A3B1FF}" type="presParOf" srcId="{0E3DE1AE-8EAE-407D-B1F7-AC90E01EE3EA}" destId="{8D040890-F855-43E7-8EEB-0B65929486A9}" srcOrd="7" destOrd="0" presId="urn:microsoft.com/office/officeart/2008/layout/VerticalCurvedList"/>
    <dgm:cxn modelId="{F0900617-A6F2-4323-B9C4-895FEB4724DE}" type="presParOf" srcId="{0E3DE1AE-8EAE-407D-B1F7-AC90E01EE3EA}" destId="{F080CE5E-DB19-469D-B83A-7A3BB389415D}" srcOrd="8" destOrd="0" presId="urn:microsoft.com/office/officeart/2008/layout/VerticalCurvedList"/>
    <dgm:cxn modelId="{74EE2168-F91D-4C11-A4C1-679BF0AFEBA7}" type="presParOf" srcId="{F080CE5E-DB19-469D-B83A-7A3BB389415D}" destId="{05C048A5-56D3-4516-A5F6-B1100ADB3301}" srcOrd="0" destOrd="0" presId="urn:microsoft.com/office/officeart/2008/layout/VerticalCurvedList"/>
    <dgm:cxn modelId="{D07F01CE-2DE6-473E-BFE7-02F9DE6BEF75}" type="presParOf" srcId="{0E3DE1AE-8EAE-407D-B1F7-AC90E01EE3EA}" destId="{FA68FB11-8D88-4EC7-872C-E2CB9304673E}" srcOrd="9" destOrd="0" presId="urn:microsoft.com/office/officeart/2008/layout/VerticalCurvedList"/>
    <dgm:cxn modelId="{28337A25-E76A-4192-9391-1EEF1C0AA695}" type="presParOf" srcId="{0E3DE1AE-8EAE-407D-B1F7-AC90E01EE3EA}" destId="{D00F7E7C-02FE-4403-B360-3676C22C5100}" srcOrd="10" destOrd="0" presId="urn:microsoft.com/office/officeart/2008/layout/VerticalCurvedList"/>
    <dgm:cxn modelId="{6A346B4F-1D47-4730-85D3-FA6A545ADC79}" type="presParOf" srcId="{D00F7E7C-02FE-4403-B360-3676C22C5100}" destId="{05B4DAB0-739E-4961-A23E-D7457A1C98D4}" srcOrd="0" destOrd="0" presId="urn:microsoft.com/office/officeart/2008/layout/VerticalCurvedList"/>
    <dgm:cxn modelId="{4E73FE00-967F-44CB-8BF9-90E6E1013AE7}" type="presParOf" srcId="{0E3DE1AE-8EAE-407D-B1F7-AC90E01EE3EA}" destId="{A946F1D9-6E57-4CF9-BB71-6CCC9A79ED59}" srcOrd="11" destOrd="0" presId="urn:microsoft.com/office/officeart/2008/layout/VerticalCurvedList"/>
    <dgm:cxn modelId="{8D6149CC-71EB-4F12-8814-F17E1FE63363}" type="presParOf" srcId="{0E3DE1AE-8EAE-407D-B1F7-AC90E01EE3EA}" destId="{A1B3A8AF-8657-4778-90C1-C450412D9E89}" srcOrd="12" destOrd="0" presId="urn:microsoft.com/office/officeart/2008/layout/VerticalCurvedList"/>
    <dgm:cxn modelId="{68F0EDA3-1D52-495A-BA1F-43AC35E98C7F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Align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Bullets / Numbering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Line Spacing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set Shading and Borders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Increase / Decrease Indent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Sort the text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A3C5110E-D2D3-4865-A0C4-DAFCC79C5C8B}" type="presOf" srcId="{82EC8564-4D1C-4F1F-9491-6CF31919412D}" destId="{66299D17-A59C-4C9D-AC98-38A19C7174B2}" srcOrd="0" destOrd="0" presId="urn:microsoft.com/office/officeart/2008/layout/VerticalCurvedList"/>
    <dgm:cxn modelId="{4290CA10-8AF9-4E47-B5BC-56FE73A29206}" type="presOf" srcId="{C601CB0D-2223-4527-8935-F8EC7741FFE4}" destId="{FA68FB11-8D88-4EC7-872C-E2CB9304673E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CB41974B-3D4D-44BD-B73D-6FD6F4033B49}" type="presOf" srcId="{0A1FAC09-0D93-4CA1-9F47-D9E970BA9B00}" destId="{AF343E85-BC85-49B1-9642-90BC8D39CCC2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A551C199-0B2B-498F-8F7B-F726584B41A7}" type="presOf" srcId="{1DF96639-FD11-4525-97D4-CA6C91286F4E}" destId="{A946F1D9-6E57-4CF9-BB71-6CCC9A79ED59}" srcOrd="0" destOrd="0" presId="urn:microsoft.com/office/officeart/2008/layout/VerticalCurvedList"/>
    <dgm:cxn modelId="{F911629D-F051-4063-A6AF-D2CFB8332C02}" type="presOf" srcId="{0903877E-A7BE-4346-92CB-4E6C16D4B663}" destId="{8D040890-F855-43E7-8EEB-0B65929486A9}" srcOrd="0" destOrd="0" presId="urn:microsoft.com/office/officeart/2008/layout/VerticalCurvedList"/>
    <dgm:cxn modelId="{8C99C4B4-863A-45E7-A6C4-2F05DFA4FD96}" type="presOf" srcId="{6A48E06A-7B2E-4064-8F58-8B99E51B6D28}" destId="{0ABF41EB-8FD0-4D35-9B23-3B8D13A32E6A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55F94CF-4845-4B73-A1DD-E6E45D279136}" type="presOf" srcId="{ED0F468F-F02E-44A9-9BA8-3162F81A3428}" destId="{22AE084B-ED44-453F-87E3-9B64D6BC6F19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CF4FAEDE-1925-4EBF-B02E-183600C57CE5}" type="presOf" srcId="{CAF270CF-0E5E-4EAF-9DAE-31303A197CA1}" destId="{E83B65DD-7F37-4D59-8076-1420C54B1948}" srcOrd="0" destOrd="0" presId="urn:microsoft.com/office/officeart/2008/layout/VerticalCurvedList"/>
    <dgm:cxn modelId="{27FE2018-F1E2-4B14-90C1-0773CEA7CDAC}" type="presParOf" srcId="{0ABF41EB-8FD0-4D35-9B23-3B8D13A32E6A}" destId="{0E3DE1AE-8EAE-407D-B1F7-AC90E01EE3EA}" srcOrd="0" destOrd="0" presId="urn:microsoft.com/office/officeart/2008/layout/VerticalCurvedList"/>
    <dgm:cxn modelId="{637D5A76-2479-40FC-956D-1E8BF0AD06E9}" type="presParOf" srcId="{0E3DE1AE-8EAE-407D-B1F7-AC90E01EE3EA}" destId="{48D38B22-181D-4EF7-A05E-D97F0226C72D}" srcOrd="0" destOrd="0" presId="urn:microsoft.com/office/officeart/2008/layout/VerticalCurvedList"/>
    <dgm:cxn modelId="{C94F07EC-06BB-4DB4-851E-73648AF258A5}" type="presParOf" srcId="{48D38B22-181D-4EF7-A05E-D97F0226C72D}" destId="{12F5E49B-C468-4F67-A516-5E660AD00D03}" srcOrd="0" destOrd="0" presId="urn:microsoft.com/office/officeart/2008/layout/VerticalCurvedList"/>
    <dgm:cxn modelId="{5D1E6209-A0A7-4928-B665-5F0778B804A1}" type="presParOf" srcId="{48D38B22-181D-4EF7-A05E-D97F0226C72D}" destId="{22AE084B-ED44-453F-87E3-9B64D6BC6F19}" srcOrd="1" destOrd="0" presId="urn:microsoft.com/office/officeart/2008/layout/VerticalCurvedList"/>
    <dgm:cxn modelId="{477160F7-437D-46B6-A746-CA633BB6F041}" type="presParOf" srcId="{48D38B22-181D-4EF7-A05E-D97F0226C72D}" destId="{87EE93CF-B6A3-4BF4-B5C7-7E9A9A2E212E}" srcOrd="2" destOrd="0" presId="urn:microsoft.com/office/officeart/2008/layout/VerticalCurvedList"/>
    <dgm:cxn modelId="{33A43396-B6B2-41DE-9482-E8A786FDC360}" type="presParOf" srcId="{48D38B22-181D-4EF7-A05E-D97F0226C72D}" destId="{A09E9A8A-84EB-4237-BE50-3FD52E830965}" srcOrd="3" destOrd="0" presId="urn:microsoft.com/office/officeart/2008/layout/VerticalCurvedList"/>
    <dgm:cxn modelId="{9E200A95-907E-4E66-92C9-F165316058D8}" type="presParOf" srcId="{0E3DE1AE-8EAE-407D-B1F7-AC90E01EE3EA}" destId="{E83B65DD-7F37-4D59-8076-1420C54B1948}" srcOrd="1" destOrd="0" presId="urn:microsoft.com/office/officeart/2008/layout/VerticalCurvedList"/>
    <dgm:cxn modelId="{BC5B0F6F-65F6-4AD1-9A12-ADE171FCE8DF}" type="presParOf" srcId="{0E3DE1AE-8EAE-407D-B1F7-AC90E01EE3EA}" destId="{0093235E-5643-4E5D-B176-802025A280FE}" srcOrd="2" destOrd="0" presId="urn:microsoft.com/office/officeart/2008/layout/VerticalCurvedList"/>
    <dgm:cxn modelId="{13E0D237-70EE-4B73-BA6F-7843C87CB2FE}" type="presParOf" srcId="{0093235E-5643-4E5D-B176-802025A280FE}" destId="{13F9AC78-9229-49A7-919A-507FD0CAFE90}" srcOrd="0" destOrd="0" presId="urn:microsoft.com/office/officeart/2008/layout/VerticalCurvedList"/>
    <dgm:cxn modelId="{8F493D8C-97FC-4478-BF64-CFFCB9504DF4}" type="presParOf" srcId="{0E3DE1AE-8EAE-407D-B1F7-AC90E01EE3EA}" destId="{AF343E85-BC85-49B1-9642-90BC8D39CCC2}" srcOrd="3" destOrd="0" presId="urn:microsoft.com/office/officeart/2008/layout/VerticalCurvedList"/>
    <dgm:cxn modelId="{858C50A2-850A-4170-A8E6-3D0B20249BB2}" type="presParOf" srcId="{0E3DE1AE-8EAE-407D-B1F7-AC90E01EE3EA}" destId="{2E72170F-8B0F-4767-B6E6-BC56EDED64F2}" srcOrd="4" destOrd="0" presId="urn:microsoft.com/office/officeart/2008/layout/VerticalCurvedList"/>
    <dgm:cxn modelId="{A275DD36-2B2F-416B-91B9-7BA4270B135C}" type="presParOf" srcId="{2E72170F-8B0F-4767-B6E6-BC56EDED64F2}" destId="{9E2C8D46-D14A-485E-BC63-BCCE088D7F0F}" srcOrd="0" destOrd="0" presId="urn:microsoft.com/office/officeart/2008/layout/VerticalCurvedList"/>
    <dgm:cxn modelId="{36AE5DED-40F7-438B-A290-C5F5E0562454}" type="presParOf" srcId="{0E3DE1AE-8EAE-407D-B1F7-AC90E01EE3EA}" destId="{66299D17-A59C-4C9D-AC98-38A19C7174B2}" srcOrd="5" destOrd="0" presId="urn:microsoft.com/office/officeart/2008/layout/VerticalCurvedList"/>
    <dgm:cxn modelId="{A27CBA1D-181A-4675-8618-6616C9CA7BC5}" type="presParOf" srcId="{0E3DE1AE-8EAE-407D-B1F7-AC90E01EE3EA}" destId="{D8837664-91EE-418E-BB3A-75DCB3A8D331}" srcOrd="6" destOrd="0" presId="urn:microsoft.com/office/officeart/2008/layout/VerticalCurvedList"/>
    <dgm:cxn modelId="{2E2F0396-3761-44A9-9434-F4576EE1EE1B}" type="presParOf" srcId="{D8837664-91EE-418E-BB3A-75DCB3A8D331}" destId="{162166E3-AB48-40E3-90C5-8E4717212EFD}" srcOrd="0" destOrd="0" presId="urn:microsoft.com/office/officeart/2008/layout/VerticalCurvedList"/>
    <dgm:cxn modelId="{97F65314-CC18-4E85-A3AB-FBA34431B2AF}" type="presParOf" srcId="{0E3DE1AE-8EAE-407D-B1F7-AC90E01EE3EA}" destId="{8D040890-F855-43E7-8EEB-0B65929486A9}" srcOrd="7" destOrd="0" presId="urn:microsoft.com/office/officeart/2008/layout/VerticalCurvedList"/>
    <dgm:cxn modelId="{B46F6430-670D-4F66-8C62-E3F7A25EC743}" type="presParOf" srcId="{0E3DE1AE-8EAE-407D-B1F7-AC90E01EE3EA}" destId="{F080CE5E-DB19-469D-B83A-7A3BB389415D}" srcOrd="8" destOrd="0" presId="urn:microsoft.com/office/officeart/2008/layout/VerticalCurvedList"/>
    <dgm:cxn modelId="{2EB07904-3800-4848-AC67-4FA8C756C69A}" type="presParOf" srcId="{F080CE5E-DB19-469D-B83A-7A3BB389415D}" destId="{05C048A5-56D3-4516-A5F6-B1100ADB3301}" srcOrd="0" destOrd="0" presId="urn:microsoft.com/office/officeart/2008/layout/VerticalCurvedList"/>
    <dgm:cxn modelId="{7791EF71-1DDF-4DB5-8B4E-F50539A088EB}" type="presParOf" srcId="{0E3DE1AE-8EAE-407D-B1F7-AC90E01EE3EA}" destId="{FA68FB11-8D88-4EC7-872C-E2CB9304673E}" srcOrd="9" destOrd="0" presId="urn:microsoft.com/office/officeart/2008/layout/VerticalCurvedList"/>
    <dgm:cxn modelId="{8281EAD0-3BAE-4180-B2ED-CD807775C117}" type="presParOf" srcId="{0E3DE1AE-8EAE-407D-B1F7-AC90E01EE3EA}" destId="{D00F7E7C-02FE-4403-B360-3676C22C5100}" srcOrd="10" destOrd="0" presId="urn:microsoft.com/office/officeart/2008/layout/VerticalCurvedList"/>
    <dgm:cxn modelId="{15267F1D-48DF-4C77-BFFC-2FD244FA5A5A}" type="presParOf" srcId="{D00F7E7C-02FE-4403-B360-3676C22C5100}" destId="{05B4DAB0-739E-4961-A23E-D7457A1C98D4}" srcOrd="0" destOrd="0" presId="urn:microsoft.com/office/officeart/2008/layout/VerticalCurvedList"/>
    <dgm:cxn modelId="{F4DA8443-644F-4B3E-BB59-C7590C556084}" type="presParOf" srcId="{0E3DE1AE-8EAE-407D-B1F7-AC90E01EE3EA}" destId="{A946F1D9-6E57-4CF9-BB71-6CCC9A79ED59}" srcOrd="11" destOrd="0" presId="urn:microsoft.com/office/officeart/2008/layout/VerticalCurvedList"/>
    <dgm:cxn modelId="{68FED483-A020-4712-ACC6-99EB3EDE246A}" type="presParOf" srcId="{0E3DE1AE-8EAE-407D-B1F7-AC90E01EE3EA}" destId="{A1B3A8AF-8657-4778-90C1-C450412D9E89}" srcOrd="12" destOrd="0" presId="urn:microsoft.com/office/officeart/2008/layout/VerticalCurvedList"/>
    <dgm:cxn modelId="{C3332BFF-5B1E-4993-BC5D-3E30E2B8B124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Align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Bullets / Numbering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Line Spacing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Shading and Borders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Increase / Decrease Indent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Sort the text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9F1AAD16-80E0-4851-A039-9CC4812DE6AD}" type="presOf" srcId="{ED0F468F-F02E-44A9-9BA8-3162F81A3428}" destId="{22AE084B-ED44-453F-87E3-9B64D6BC6F19}" srcOrd="0" destOrd="0" presId="urn:microsoft.com/office/officeart/2008/layout/VerticalCurvedList"/>
    <dgm:cxn modelId="{3F9AD926-01B5-4DA6-87E6-456E738165AF}" type="presOf" srcId="{CAF270CF-0E5E-4EAF-9DAE-31303A197CA1}" destId="{E83B65DD-7F37-4D59-8076-1420C54B1948}" srcOrd="0" destOrd="0" presId="urn:microsoft.com/office/officeart/2008/layout/VerticalCurvedList"/>
    <dgm:cxn modelId="{1839D031-35EF-43A4-8638-337547A874AE}" type="presOf" srcId="{1DF96639-FD11-4525-97D4-CA6C91286F4E}" destId="{A946F1D9-6E57-4CF9-BB71-6CCC9A79ED59}" srcOrd="0" destOrd="0" presId="urn:microsoft.com/office/officeart/2008/layout/VerticalCurvedList"/>
    <dgm:cxn modelId="{06608D35-EF45-4B6A-A5C7-97014832AF07}" type="presOf" srcId="{C601CB0D-2223-4527-8935-F8EC7741FFE4}" destId="{FA68FB11-8D88-4EC7-872C-E2CB9304673E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5761B546-303B-4946-93A4-AE3E08827FEB}" type="presOf" srcId="{6A48E06A-7B2E-4064-8F58-8B99E51B6D28}" destId="{0ABF41EB-8FD0-4D35-9B23-3B8D13A32E6A}" srcOrd="0" destOrd="0" presId="urn:microsoft.com/office/officeart/2008/layout/VerticalCurvedList"/>
    <dgm:cxn modelId="{DDDC386B-1A9C-42A3-ACBE-8BE254A777A8}" type="presOf" srcId="{0A1FAC09-0D93-4CA1-9F47-D9E970BA9B00}" destId="{AF343E85-BC85-49B1-9642-90BC8D39CCC2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8C28BFD9-0EE7-4CB0-A638-F3EFA3672C3B}" type="presOf" srcId="{82EC8564-4D1C-4F1F-9491-6CF31919412D}" destId="{66299D17-A59C-4C9D-AC98-38A19C7174B2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C23A9CFC-8186-41D2-8BDC-864DE63DB23A}" type="presOf" srcId="{0903877E-A7BE-4346-92CB-4E6C16D4B663}" destId="{8D040890-F855-43E7-8EEB-0B65929486A9}" srcOrd="0" destOrd="0" presId="urn:microsoft.com/office/officeart/2008/layout/VerticalCurvedList"/>
    <dgm:cxn modelId="{481F25D5-2B91-4FCA-98C6-61865988282D}" type="presParOf" srcId="{0ABF41EB-8FD0-4D35-9B23-3B8D13A32E6A}" destId="{0E3DE1AE-8EAE-407D-B1F7-AC90E01EE3EA}" srcOrd="0" destOrd="0" presId="urn:microsoft.com/office/officeart/2008/layout/VerticalCurvedList"/>
    <dgm:cxn modelId="{3CC2AA89-5942-44EA-8518-04A77C4EB231}" type="presParOf" srcId="{0E3DE1AE-8EAE-407D-B1F7-AC90E01EE3EA}" destId="{48D38B22-181D-4EF7-A05E-D97F0226C72D}" srcOrd="0" destOrd="0" presId="urn:microsoft.com/office/officeart/2008/layout/VerticalCurvedList"/>
    <dgm:cxn modelId="{793DA1BA-A802-48D7-AD00-04ECADBA62D5}" type="presParOf" srcId="{48D38B22-181D-4EF7-A05E-D97F0226C72D}" destId="{12F5E49B-C468-4F67-A516-5E660AD00D03}" srcOrd="0" destOrd="0" presId="urn:microsoft.com/office/officeart/2008/layout/VerticalCurvedList"/>
    <dgm:cxn modelId="{28C058D4-F806-4AE7-9DD4-00FD7DEDACB5}" type="presParOf" srcId="{48D38B22-181D-4EF7-A05E-D97F0226C72D}" destId="{22AE084B-ED44-453F-87E3-9B64D6BC6F19}" srcOrd="1" destOrd="0" presId="urn:microsoft.com/office/officeart/2008/layout/VerticalCurvedList"/>
    <dgm:cxn modelId="{870DD19A-BFAF-4CDF-BEC1-26E03C01941E}" type="presParOf" srcId="{48D38B22-181D-4EF7-A05E-D97F0226C72D}" destId="{87EE93CF-B6A3-4BF4-B5C7-7E9A9A2E212E}" srcOrd="2" destOrd="0" presId="urn:microsoft.com/office/officeart/2008/layout/VerticalCurvedList"/>
    <dgm:cxn modelId="{DC021D25-990B-4EA3-87AB-35E259E9C3A0}" type="presParOf" srcId="{48D38B22-181D-4EF7-A05E-D97F0226C72D}" destId="{A09E9A8A-84EB-4237-BE50-3FD52E830965}" srcOrd="3" destOrd="0" presId="urn:microsoft.com/office/officeart/2008/layout/VerticalCurvedList"/>
    <dgm:cxn modelId="{8C36E1C0-AE8D-45F9-89E4-38C41F6B6E51}" type="presParOf" srcId="{0E3DE1AE-8EAE-407D-B1F7-AC90E01EE3EA}" destId="{E83B65DD-7F37-4D59-8076-1420C54B1948}" srcOrd="1" destOrd="0" presId="urn:microsoft.com/office/officeart/2008/layout/VerticalCurvedList"/>
    <dgm:cxn modelId="{EB47F9D3-A7CC-4890-A63B-6E3F32FB373F}" type="presParOf" srcId="{0E3DE1AE-8EAE-407D-B1F7-AC90E01EE3EA}" destId="{0093235E-5643-4E5D-B176-802025A280FE}" srcOrd="2" destOrd="0" presId="urn:microsoft.com/office/officeart/2008/layout/VerticalCurvedList"/>
    <dgm:cxn modelId="{5761D5B5-7CD4-43D5-80DA-6AB17FF470DD}" type="presParOf" srcId="{0093235E-5643-4E5D-B176-802025A280FE}" destId="{13F9AC78-9229-49A7-919A-507FD0CAFE90}" srcOrd="0" destOrd="0" presId="urn:microsoft.com/office/officeart/2008/layout/VerticalCurvedList"/>
    <dgm:cxn modelId="{ADF8A25D-BF52-465F-87AB-7271582EE1E7}" type="presParOf" srcId="{0E3DE1AE-8EAE-407D-B1F7-AC90E01EE3EA}" destId="{AF343E85-BC85-49B1-9642-90BC8D39CCC2}" srcOrd="3" destOrd="0" presId="urn:microsoft.com/office/officeart/2008/layout/VerticalCurvedList"/>
    <dgm:cxn modelId="{796213B1-FC88-4FFD-BC1F-296D1E5D30F6}" type="presParOf" srcId="{0E3DE1AE-8EAE-407D-B1F7-AC90E01EE3EA}" destId="{2E72170F-8B0F-4767-B6E6-BC56EDED64F2}" srcOrd="4" destOrd="0" presId="urn:microsoft.com/office/officeart/2008/layout/VerticalCurvedList"/>
    <dgm:cxn modelId="{4F1FE955-AFD2-4C83-A9D6-6D05F352D26B}" type="presParOf" srcId="{2E72170F-8B0F-4767-B6E6-BC56EDED64F2}" destId="{9E2C8D46-D14A-485E-BC63-BCCE088D7F0F}" srcOrd="0" destOrd="0" presId="urn:microsoft.com/office/officeart/2008/layout/VerticalCurvedList"/>
    <dgm:cxn modelId="{C6803E9A-0AB3-4654-9132-CB274BD63F04}" type="presParOf" srcId="{0E3DE1AE-8EAE-407D-B1F7-AC90E01EE3EA}" destId="{66299D17-A59C-4C9D-AC98-38A19C7174B2}" srcOrd="5" destOrd="0" presId="urn:microsoft.com/office/officeart/2008/layout/VerticalCurvedList"/>
    <dgm:cxn modelId="{FBA9D84A-5056-48F6-938B-43FA63FA76C8}" type="presParOf" srcId="{0E3DE1AE-8EAE-407D-B1F7-AC90E01EE3EA}" destId="{D8837664-91EE-418E-BB3A-75DCB3A8D331}" srcOrd="6" destOrd="0" presId="urn:microsoft.com/office/officeart/2008/layout/VerticalCurvedList"/>
    <dgm:cxn modelId="{115C448E-49AB-428B-9C86-788369917538}" type="presParOf" srcId="{D8837664-91EE-418E-BB3A-75DCB3A8D331}" destId="{162166E3-AB48-40E3-90C5-8E4717212EFD}" srcOrd="0" destOrd="0" presId="urn:microsoft.com/office/officeart/2008/layout/VerticalCurvedList"/>
    <dgm:cxn modelId="{DF7645B8-3022-42E6-B324-EF0C3DC4C65B}" type="presParOf" srcId="{0E3DE1AE-8EAE-407D-B1F7-AC90E01EE3EA}" destId="{8D040890-F855-43E7-8EEB-0B65929486A9}" srcOrd="7" destOrd="0" presId="urn:microsoft.com/office/officeart/2008/layout/VerticalCurvedList"/>
    <dgm:cxn modelId="{C7FA883E-07EA-4139-A6F8-B8B2C905B007}" type="presParOf" srcId="{0E3DE1AE-8EAE-407D-B1F7-AC90E01EE3EA}" destId="{F080CE5E-DB19-469D-B83A-7A3BB389415D}" srcOrd="8" destOrd="0" presId="urn:microsoft.com/office/officeart/2008/layout/VerticalCurvedList"/>
    <dgm:cxn modelId="{C7A34FDF-01EC-462B-93DE-E12D225827D1}" type="presParOf" srcId="{F080CE5E-DB19-469D-B83A-7A3BB389415D}" destId="{05C048A5-56D3-4516-A5F6-B1100ADB3301}" srcOrd="0" destOrd="0" presId="urn:microsoft.com/office/officeart/2008/layout/VerticalCurvedList"/>
    <dgm:cxn modelId="{325F7203-8C3F-4F61-B2A8-CFC08B6876CD}" type="presParOf" srcId="{0E3DE1AE-8EAE-407D-B1F7-AC90E01EE3EA}" destId="{FA68FB11-8D88-4EC7-872C-E2CB9304673E}" srcOrd="9" destOrd="0" presId="urn:microsoft.com/office/officeart/2008/layout/VerticalCurvedList"/>
    <dgm:cxn modelId="{8A38AFAF-E833-4DBD-BC67-B44E3FCBC683}" type="presParOf" srcId="{0E3DE1AE-8EAE-407D-B1F7-AC90E01EE3EA}" destId="{D00F7E7C-02FE-4403-B360-3676C22C5100}" srcOrd="10" destOrd="0" presId="urn:microsoft.com/office/officeart/2008/layout/VerticalCurvedList"/>
    <dgm:cxn modelId="{1025C124-52E9-46A3-8BA1-5A7DB44A870B}" type="presParOf" srcId="{D00F7E7C-02FE-4403-B360-3676C22C5100}" destId="{05B4DAB0-739E-4961-A23E-D7457A1C98D4}" srcOrd="0" destOrd="0" presId="urn:microsoft.com/office/officeart/2008/layout/VerticalCurvedList"/>
    <dgm:cxn modelId="{677B4326-2B35-42B2-9070-8E8A8D6816CB}" type="presParOf" srcId="{0E3DE1AE-8EAE-407D-B1F7-AC90E01EE3EA}" destId="{A946F1D9-6E57-4CF9-BB71-6CCC9A79ED59}" srcOrd="11" destOrd="0" presId="urn:microsoft.com/office/officeart/2008/layout/VerticalCurvedList"/>
    <dgm:cxn modelId="{A36F38E2-5E6A-4DB3-A426-A2AC28D344DB}" type="presParOf" srcId="{0E3DE1AE-8EAE-407D-B1F7-AC90E01EE3EA}" destId="{A1B3A8AF-8657-4778-90C1-C450412D9E89}" srcOrd="12" destOrd="0" presId="urn:microsoft.com/office/officeart/2008/layout/VerticalCurvedList"/>
    <dgm:cxn modelId="{85870D18-B2CD-4C57-8B0D-0EDBD03B22FA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Align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Bullets / Numbering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Line Spacing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Shading and Borders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Increase / Decrease Indent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Sort the text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6CB3BB04-796B-4F18-974D-C82CDABC9C71}" type="presOf" srcId="{C601CB0D-2223-4527-8935-F8EC7741FFE4}" destId="{FA68FB11-8D88-4EC7-872C-E2CB9304673E}" srcOrd="0" destOrd="0" presId="urn:microsoft.com/office/officeart/2008/layout/VerticalCurvedList"/>
    <dgm:cxn modelId="{E9C1910A-1E32-418B-978D-BFEB307291E8}" type="presOf" srcId="{CAF270CF-0E5E-4EAF-9DAE-31303A197CA1}" destId="{E83B65DD-7F37-4D59-8076-1420C54B1948}" srcOrd="0" destOrd="0" presId="urn:microsoft.com/office/officeart/2008/layout/VerticalCurvedList"/>
    <dgm:cxn modelId="{CCC77511-72DE-4CF8-87BB-1DD867C5BA85}" type="presOf" srcId="{1DF96639-FD11-4525-97D4-CA6C91286F4E}" destId="{A946F1D9-6E57-4CF9-BB71-6CCC9A79ED59}" srcOrd="0" destOrd="0" presId="urn:microsoft.com/office/officeart/2008/layout/VerticalCurvedList"/>
    <dgm:cxn modelId="{056B7D2E-F2E5-4F22-A1E7-6F7CE0D3F070}" type="presOf" srcId="{0A1FAC09-0D93-4CA1-9F47-D9E970BA9B00}" destId="{AF343E85-BC85-49B1-9642-90BC8D39CCC2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6D0DF065-4727-4FA2-80CD-8B4086D35908}" type="presOf" srcId="{82EC8564-4D1C-4F1F-9491-6CF31919412D}" destId="{66299D17-A59C-4C9D-AC98-38A19C7174B2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150E48C6-476D-4586-BD2F-2AA0155D3A08}" type="presOf" srcId="{ED0F468F-F02E-44A9-9BA8-3162F81A3428}" destId="{22AE084B-ED44-453F-87E3-9B64D6BC6F19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E5F6EBE0-61C3-41FB-B073-B390E089F401}" type="presOf" srcId="{0903877E-A7BE-4346-92CB-4E6C16D4B663}" destId="{8D040890-F855-43E7-8EEB-0B65929486A9}" srcOrd="0" destOrd="0" presId="urn:microsoft.com/office/officeart/2008/layout/VerticalCurvedList"/>
    <dgm:cxn modelId="{0B1D2EFE-AE4F-4D76-9226-54C644A19C68}" type="presOf" srcId="{6A48E06A-7B2E-4064-8F58-8B99E51B6D28}" destId="{0ABF41EB-8FD0-4D35-9B23-3B8D13A32E6A}" srcOrd="0" destOrd="0" presId="urn:microsoft.com/office/officeart/2008/layout/VerticalCurvedList"/>
    <dgm:cxn modelId="{9BEBD107-49E4-4E66-BAF1-6F763078A19A}" type="presParOf" srcId="{0ABF41EB-8FD0-4D35-9B23-3B8D13A32E6A}" destId="{0E3DE1AE-8EAE-407D-B1F7-AC90E01EE3EA}" srcOrd="0" destOrd="0" presId="urn:microsoft.com/office/officeart/2008/layout/VerticalCurvedList"/>
    <dgm:cxn modelId="{A99CEEF5-7850-4E54-B640-A9A917415C8F}" type="presParOf" srcId="{0E3DE1AE-8EAE-407D-B1F7-AC90E01EE3EA}" destId="{48D38B22-181D-4EF7-A05E-D97F0226C72D}" srcOrd="0" destOrd="0" presId="urn:microsoft.com/office/officeart/2008/layout/VerticalCurvedList"/>
    <dgm:cxn modelId="{0399F131-A3CF-4BC6-8070-676745D9B9D7}" type="presParOf" srcId="{48D38B22-181D-4EF7-A05E-D97F0226C72D}" destId="{12F5E49B-C468-4F67-A516-5E660AD00D03}" srcOrd="0" destOrd="0" presId="urn:microsoft.com/office/officeart/2008/layout/VerticalCurvedList"/>
    <dgm:cxn modelId="{EAC7D240-99EA-4511-8092-14459E41A80B}" type="presParOf" srcId="{48D38B22-181D-4EF7-A05E-D97F0226C72D}" destId="{22AE084B-ED44-453F-87E3-9B64D6BC6F19}" srcOrd="1" destOrd="0" presId="urn:microsoft.com/office/officeart/2008/layout/VerticalCurvedList"/>
    <dgm:cxn modelId="{6942A27C-BAA6-48DD-8535-EE5C5151C976}" type="presParOf" srcId="{48D38B22-181D-4EF7-A05E-D97F0226C72D}" destId="{87EE93CF-B6A3-4BF4-B5C7-7E9A9A2E212E}" srcOrd="2" destOrd="0" presId="urn:microsoft.com/office/officeart/2008/layout/VerticalCurvedList"/>
    <dgm:cxn modelId="{B0ABCDE9-2891-42C3-A1DA-539217180D16}" type="presParOf" srcId="{48D38B22-181D-4EF7-A05E-D97F0226C72D}" destId="{A09E9A8A-84EB-4237-BE50-3FD52E830965}" srcOrd="3" destOrd="0" presId="urn:microsoft.com/office/officeart/2008/layout/VerticalCurvedList"/>
    <dgm:cxn modelId="{53D0F7C9-9E96-4B55-AC86-57BA1098C8EA}" type="presParOf" srcId="{0E3DE1AE-8EAE-407D-B1F7-AC90E01EE3EA}" destId="{E83B65DD-7F37-4D59-8076-1420C54B1948}" srcOrd="1" destOrd="0" presId="urn:microsoft.com/office/officeart/2008/layout/VerticalCurvedList"/>
    <dgm:cxn modelId="{9E29ACD2-4019-4587-A08B-23FE9C4E64EC}" type="presParOf" srcId="{0E3DE1AE-8EAE-407D-B1F7-AC90E01EE3EA}" destId="{0093235E-5643-4E5D-B176-802025A280FE}" srcOrd="2" destOrd="0" presId="urn:microsoft.com/office/officeart/2008/layout/VerticalCurvedList"/>
    <dgm:cxn modelId="{8CF6FE2C-605E-47F8-8658-BCCE9938B3A9}" type="presParOf" srcId="{0093235E-5643-4E5D-B176-802025A280FE}" destId="{13F9AC78-9229-49A7-919A-507FD0CAFE90}" srcOrd="0" destOrd="0" presId="urn:microsoft.com/office/officeart/2008/layout/VerticalCurvedList"/>
    <dgm:cxn modelId="{7642BCEB-1DAA-4E66-AF80-81F2323742BE}" type="presParOf" srcId="{0E3DE1AE-8EAE-407D-B1F7-AC90E01EE3EA}" destId="{AF343E85-BC85-49B1-9642-90BC8D39CCC2}" srcOrd="3" destOrd="0" presId="urn:microsoft.com/office/officeart/2008/layout/VerticalCurvedList"/>
    <dgm:cxn modelId="{45AB1D87-8696-4D82-9766-0286FD4C67BA}" type="presParOf" srcId="{0E3DE1AE-8EAE-407D-B1F7-AC90E01EE3EA}" destId="{2E72170F-8B0F-4767-B6E6-BC56EDED64F2}" srcOrd="4" destOrd="0" presId="urn:microsoft.com/office/officeart/2008/layout/VerticalCurvedList"/>
    <dgm:cxn modelId="{F15A1513-2211-424B-BEE7-1D9E666B1657}" type="presParOf" srcId="{2E72170F-8B0F-4767-B6E6-BC56EDED64F2}" destId="{9E2C8D46-D14A-485E-BC63-BCCE088D7F0F}" srcOrd="0" destOrd="0" presId="urn:microsoft.com/office/officeart/2008/layout/VerticalCurvedList"/>
    <dgm:cxn modelId="{6F13CBD2-FC61-40FE-A530-D5CF1D548125}" type="presParOf" srcId="{0E3DE1AE-8EAE-407D-B1F7-AC90E01EE3EA}" destId="{66299D17-A59C-4C9D-AC98-38A19C7174B2}" srcOrd="5" destOrd="0" presId="urn:microsoft.com/office/officeart/2008/layout/VerticalCurvedList"/>
    <dgm:cxn modelId="{165CFA9C-5F14-4FBA-8692-A5E30E0868C8}" type="presParOf" srcId="{0E3DE1AE-8EAE-407D-B1F7-AC90E01EE3EA}" destId="{D8837664-91EE-418E-BB3A-75DCB3A8D331}" srcOrd="6" destOrd="0" presId="urn:microsoft.com/office/officeart/2008/layout/VerticalCurvedList"/>
    <dgm:cxn modelId="{FFD8A633-C7B8-416F-9EFC-67A0E800A466}" type="presParOf" srcId="{D8837664-91EE-418E-BB3A-75DCB3A8D331}" destId="{162166E3-AB48-40E3-90C5-8E4717212EFD}" srcOrd="0" destOrd="0" presId="urn:microsoft.com/office/officeart/2008/layout/VerticalCurvedList"/>
    <dgm:cxn modelId="{B34E8543-708F-4F92-A095-4176F4A98622}" type="presParOf" srcId="{0E3DE1AE-8EAE-407D-B1F7-AC90E01EE3EA}" destId="{8D040890-F855-43E7-8EEB-0B65929486A9}" srcOrd="7" destOrd="0" presId="urn:microsoft.com/office/officeart/2008/layout/VerticalCurvedList"/>
    <dgm:cxn modelId="{AEDA5E32-1045-4E11-993F-21FB3DAF438A}" type="presParOf" srcId="{0E3DE1AE-8EAE-407D-B1F7-AC90E01EE3EA}" destId="{F080CE5E-DB19-469D-B83A-7A3BB389415D}" srcOrd="8" destOrd="0" presId="urn:microsoft.com/office/officeart/2008/layout/VerticalCurvedList"/>
    <dgm:cxn modelId="{27048333-DB61-476A-BFA5-193FEC804864}" type="presParOf" srcId="{F080CE5E-DB19-469D-B83A-7A3BB389415D}" destId="{05C048A5-56D3-4516-A5F6-B1100ADB3301}" srcOrd="0" destOrd="0" presId="urn:microsoft.com/office/officeart/2008/layout/VerticalCurvedList"/>
    <dgm:cxn modelId="{7A5DEB79-3E4E-4168-A304-7CD1BD94A0E7}" type="presParOf" srcId="{0E3DE1AE-8EAE-407D-B1F7-AC90E01EE3EA}" destId="{FA68FB11-8D88-4EC7-872C-E2CB9304673E}" srcOrd="9" destOrd="0" presId="urn:microsoft.com/office/officeart/2008/layout/VerticalCurvedList"/>
    <dgm:cxn modelId="{83F0A874-E88A-4554-B936-21FB91DC23BF}" type="presParOf" srcId="{0E3DE1AE-8EAE-407D-B1F7-AC90E01EE3EA}" destId="{D00F7E7C-02FE-4403-B360-3676C22C5100}" srcOrd="10" destOrd="0" presId="urn:microsoft.com/office/officeart/2008/layout/VerticalCurvedList"/>
    <dgm:cxn modelId="{AE67C2F5-D87F-4DBA-AF23-0BF3FA85C2CA}" type="presParOf" srcId="{D00F7E7C-02FE-4403-B360-3676C22C5100}" destId="{05B4DAB0-739E-4961-A23E-D7457A1C98D4}" srcOrd="0" destOrd="0" presId="urn:microsoft.com/office/officeart/2008/layout/VerticalCurvedList"/>
    <dgm:cxn modelId="{957E5F5D-AE0B-4487-92A3-F7337C5FC077}" type="presParOf" srcId="{0E3DE1AE-8EAE-407D-B1F7-AC90E01EE3EA}" destId="{A946F1D9-6E57-4CF9-BB71-6CCC9A79ED59}" srcOrd="11" destOrd="0" presId="urn:microsoft.com/office/officeart/2008/layout/VerticalCurvedList"/>
    <dgm:cxn modelId="{E8066E3F-644C-4A31-9272-AC0B54B00D07}" type="presParOf" srcId="{0E3DE1AE-8EAE-407D-B1F7-AC90E01EE3EA}" destId="{A1B3A8AF-8657-4778-90C1-C450412D9E89}" srcOrd="12" destOrd="0" presId="urn:microsoft.com/office/officeart/2008/layout/VerticalCurvedList"/>
    <dgm:cxn modelId="{E1521B95-1A29-4D50-A55C-53D2AE6D8B27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Find any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Replace any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B5459E19-EBEF-4632-816A-7FAD50074316}" type="presOf" srcId="{6A48E06A-7B2E-4064-8F58-8B99E51B6D28}" destId="{0ABF41EB-8FD0-4D35-9B23-3B8D13A32E6A}" srcOrd="0" destOrd="0" presId="urn:microsoft.com/office/officeart/2008/layout/VerticalCurvedList"/>
    <dgm:cxn modelId="{DAD47459-C495-47E5-B445-D43BF3A84AC8}" type="presOf" srcId="{0A1FAC09-0D93-4CA1-9F47-D9E970BA9B00}" destId="{AF343E85-BC85-49B1-9642-90BC8D39CCC2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ED2A72C9-9AFC-4E21-8F3D-3F0B66F4E04B}" type="presOf" srcId="{ED0F468F-F02E-44A9-9BA8-3162F81A3428}" destId="{22AE084B-ED44-453F-87E3-9B64D6BC6F19}" srcOrd="0" destOrd="0" presId="urn:microsoft.com/office/officeart/2008/layout/VerticalCurvedList"/>
    <dgm:cxn modelId="{09C1A2D4-34E5-4A73-B0C8-F8BF52A1700B}" type="presOf" srcId="{CAF270CF-0E5E-4EAF-9DAE-31303A197CA1}" destId="{E83B65DD-7F37-4D59-8076-1420C54B1948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82D319F0-E8FF-4CA8-B3AE-BF861052337B}" type="presParOf" srcId="{0ABF41EB-8FD0-4D35-9B23-3B8D13A32E6A}" destId="{0E3DE1AE-8EAE-407D-B1F7-AC90E01EE3EA}" srcOrd="0" destOrd="0" presId="urn:microsoft.com/office/officeart/2008/layout/VerticalCurvedList"/>
    <dgm:cxn modelId="{FB969462-06B1-4B75-9D36-A87C22B2AD24}" type="presParOf" srcId="{0E3DE1AE-8EAE-407D-B1F7-AC90E01EE3EA}" destId="{48D38B22-181D-4EF7-A05E-D97F0226C72D}" srcOrd="0" destOrd="0" presId="urn:microsoft.com/office/officeart/2008/layout/VerticalCurvedList"/>
    <dgm:cxn modelId="{7DE3694E-F037-4E6C-B336-023936558568}" type="presParOf" srcId="{48D38B22-181D-4EF7-A05E-D97F0226C72D}" destId="{12F5E49B-C468-4F67-A516-5E660AD00D03}" srcOrd="0" destOrd="0" presId="urn:microsoft.com/office/officeart/2008/layout/VerticalCurvedList"/>
    <dgm:cxn modelId="{FDB4A5B7-8AC5-4122-A9E6-6FE705E86D36}" type="presParOf" srcId="{48D38B22-181D-4EF7-A05E-D97F0226C72D}" destId="{22AE084B-ED44-453F-87E3-9B64D6BC6F19}" srcOrd="1" destOrd="0" presId="urn:microsoft.com/office/officeart/2008/layout/VerticalCurvedList"/>
    <dgm:cxn modelId="{D1CF4A1E-8624-4921-B92D-D024251580EC}" type="presParOf" srcId="{48D38B22-181D-4EF7-A05E-D97F0226C72D}" destId="{87EE93CF-B6A3-4BF4-B5C7-7E9A9A2E212E}" srcOrd="2" destOrd="0" presId="urn:microsoft.com/office/officeart/2008/layout/VerticalCurvedList"/>
    <dgm:cxn modelId="{DD04BEDB-9F17-4222-9A02-CA3441797987}" type="presParOf" srcId="{48D38B22-181D-4EF7-A05E-D97F0226C72D}" destId="{A09E9A8A-84EB-4237-BE50-3FD52E830965}" srcOrd="3" destOrd="0" presId="urn:microsoft.com/office/officeart/2008/layout/VerticalCurvedList"/>
    <dgm:cxn modelId="{FBBEBEF0-AF30-48BE-AFAD-A49313DAE369}" type="presParOf" srcId="{0E3DE1AE-8EAE-407D-B1F7-AC90E01EE3EA}" destId="{E83B65DD-7F37-4D59-8076-1420C54B1948}" srcOrd="1" destOrd="0" presId="urn:microsoft.com/office/officeart/2008/layout/VerticalCurvedList"/>
    <dgm:cxn modelId="{4417B88D-9838-46B8-A78B-0A4EC26FD6CB}" type="presParOf" srcId="{0E3DE1AE-8EAE-407D-B1F7-AC90E01EE3EA}" destId="{0093235E-5643-4E5D-B176-802025A280FE}" srcOrd="2" destOrd="0" presId="urn:microsoft.com/office/officeart/2008/layout/VerticalCurvedList"/>
    <dgm:cxn modelId="{E0D0E114-72B0-477E-8CF1-FAE591FEED65}" type="presParOf" srcId="{0093235E-5643-4E5D-B176-802025A280FE}" destId="{13F9AC78-9229-49A7-919A-507FD0CAFE90}" srcOrd="0" destOrd="0" presId="urn:microsoft.com/office/officeart/2008/layout/VerticalCurvedList"/>
    <dgm:cxn modelId="{798C423B-4158-4244-8A7A-5B1188B3AA94}" type="presParOf" srcId="{0E3DE1AE-8EAE-407D-B1F7-AC90E01EE3EA}" destId="{AF343E85-BC85-49B1-9642-90BC8D39CCC2}" srcOrd="3" destOrd="0" presId="urn:microsoft.com/office/officeart/2008/layout/VerticalCurvedList"/>
    <dgm:cxn modelId="{BFB7D3D0-3D0F-4B53-86CB-C8EB1960D1C4}" type="presParOf" srcId="{0E3DE1AE-8EAE-407D-B1F7-AC90E01EE3EA}" destId="{2E72170F-8B0F-4767-B6E6-BC56EDED64F2}" srcOrd="4" destOrd="0" presId="urn:microsoft.com/office/officeart/2008/layout/VerticalCurvedList"/>
    <dgm:cxn modelId="{30D7168F-BE66-4876-A3C8-E9114881ABC4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Find any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Replace any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0F9C1E00-721A-459E-9F2D-B809E697E1D2}" type="presOf" srcId="{ED0F468F-F02E-44A9-9BA8-3162F81A3428}" destId="{22AE084B-ED44-453F-87E3-9B64D6BC6F19}" srcOrd="0" destOrd="0" presId="urn:microsoft.com/office/officeart/2008/layout/VerticalCurvedList"/>
    <dgm:cxn modelId="{56B79C2D-F63B-438E-B04B-DC5D3A108CB3}" type="presOf" srcId="{6A48E06A-7B2E-4064-8F58-8B99E51B6D28}" destId="{0ABF41EB-8FD0-4D35-9B23-3B8D13A32E6A}" srcOrd="0" destOrd="0" presId="urn:microsoft.com/office/officeart/2008/layout/VerticalCurvedList"/>
    <dgm:cxn modelId="{51F66849-566E-48E0-8CE8-F6694A82D008}" type="presOf" srcId="{0A1FAC09-0D93-4CA1-9F47-D9E970BA9B00}" destId="{AF343E85-BC85-49B1-9642-90BC8D39CCC2}" srcOrd="0" destOrd="0" presId="urn:microsoft.com/office/officeart/2008/layout/VerticalCurvedList"/>
    <dgm:cxn modelId="{FEF74F76-E444-4FCD-9DC5-BD07BAA34292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A7A3DA80-B0A6-4B74-90A6-39817A8575DC}" type="presParOf" srcId="{0ABF41EB-8FD0-4D35-9B23-3B8D13A32E6A}" destId="{0E3DE1AE-8EAE-407D-B1F7-AC90E01EE3EA}" srcOrd="0" destOrd="0" presId="urn:microsoft.com/office/officeart/2008/layout/VerticalCurvedList"/>
    <dgm:cxn modelId="{6246A053-F070-4C53-BDC1-71A6C4464CA0}" type="presParOf" srcId="{0E3DE1AE-8EAE-407D-B1F7-AC90E01EE3EA}" destId="{48D38B22-181D-4EF7-A05E-D97F0226C72D}" srcOrd="0" destOrd="0" presId="urn:microsoft.com/office/officeart/2008/layout/VerticalCurvedList"/>
    <dgm:cxn modelId="{F01D7842-10BF-4FE8-B537-350332D5C6CD}" type="presParOf" srcId="{48D38B22-181D-4EF7-A05E-D97F0226C72D}" destId="{12F5E49B-C468-4F67-A516-5E660AD00D03}" srcOrd="0" destOrd="0" presId="urn:microsoft.com/office/officeart/2008/layout/VerticalCurvedList"/>
    <dgm:cxn modelId="{5EFB56CC-103B-4BC1-AAC8-450AE51F7076}" type="presParOf" srcId="{48D38B22-181D-4EF7-A05E-D97F0226C72D}" destId="{22AE084B-ED44-453F-87E3-9B64D6BC6F19}" srcOrd="1" destOrd="0" presId="urn:microsoft.com/office/officeart/2008/layout/VerticalCurvedList"/>
    <dgm:cxn modelId="{EB03E0A6-223C-4826-903E-858BA04A29EE}" type="presParOf" srcId="{48D38B22-181D-4EF7-A05E-D97F0226C72D}" destId="{87EE93CF-B6A3-4BF4-B5C7-7E9A9A2E212E}" srcOrd="2" destOrd="0" presId="urn:microsoft.com/office/officeart/2008/layout/VerticalCurvedList"/>
    <dgm:cxn modelId="{0526E1A5-FDEF-462E-A266-58B07426E008}" type="presParOf" srcId="{48D38B22-181D-4EF7-A05E-D97F0226C72D}" destId="{A09E9A8A-84EB-4237-BE50-3FD52E830965}" srcOrd="3" destOrd="0" presId="urn:microsoft.com/office/officeart/2008/layout/VerticalCurvedList"/>
    <dgm:cxn modelId="{6431B89F-07EB-4487-8D91-B0F181A58D76}" type="presParOf" srcId="{0E3DE1AE-8EAE-407D-B1F7-AC90E01EE3EA}" destId="{E83B65DD-7F37-4D59-8076-1420C54B1948}" srcOrd="1" destOrd="0" presId="urn:microsoft.com/office/officeart/2008/layout/VerticalCurvedList"/>
    <dgm:cxn modelId="{ABF00031-E5EE-44A4-ACEC-57F7CC799507}" type="presParOf" srcId="{0E3DE1AE-8EAE-407D-B1F7-AC90E01EE3EA}" destId="{0093235E-5643-4E5D-B176-802025A280FE}" srcOrd="2" destOrd="0" presId="urn:microsoft.com/office/officeart/2008/layout/VerticalCurvedList"/>
    <dgm:cxn modelId="{D8F92750-3B37-4C9A-B0D1-B00956619E31}" type="presParOf" srcId="{0093235E-5643-4E5D-B176-802025A280FE}" destId="{13F9AC78-9229-49A7-919A-507FD0CAFE90}" srcOrd="0" destOrd="0" presId="urn:microsoft.com/office/officeart/2008/layout/VerticalCurvedList"/>
    <dgm:cxn modelId="{3771013A-86C4-4AE7-947E-67D4C611B6B4}" type="presParOf" srcId="{0E3DE1AE-8EAE-407D-B1F7-AC90E01EE3EA}" destId="{AF343E85-BC85-49B1-9642-90BC8D39CCC2}" srcOrd="3" destOrd="0" presId="urn:microsoft.com/office/officeart/2008/layout/VerticalCurvedList"/>
    <dgm:cxn modelId="{419C7120-929E-4A63-A3C1-67B663414046}" type="presParOf" srcId="{0E3DE1AE-8EAE-407D-B1F7-AC90E01EE3EA}" destId="{2E72170F-8B0F-4767-B6E6-BC56EDED64F2}" srcOrd="4" destOrd="0" presId="urn:microsoft.com/office/officeart/2008/layout/VerticalCurvedList"/>
    <dgm:cxn modelId="{551B47CB-DAD3-45D5-A64C-C8C335D3146F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apply Styles to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Create a Style for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2345B926-AB97-477F-82AB-C13F4292DD91}" type="presOf" srcId="{ED0F468F-F02E-44A9-9BA8-3162F81A3428}" destId="{22AE084B-ED44-453F-87E3-9B64D6BC6F19}" srcOrd="0" destOrd="0" presId="urn:microsoft.com/office/officeart/2008/layout/VerticalCurvedList"/>
    <dgm:cxn modelId="{1D0B902C-0F24-471B-8678-EE834F418C14}" type="presOf" srcId="{6A48E06A-7B2E-4064-8F58-8B99E51B6D28}" destId="{0ABF41EB-8FD0-4D35-9B23-3B8D13A32E6A}" srcOrd="0" destOrd="0" presId="urn:microsoft.com/office/officeart/2008/layout/VerticalCurvedList"/>
    <dgm:cxn modelId="{F0CF218B-6D61-4CC1-951B-6C7ECB2BEE38}" type="presOf" srcId="{CAF270CF-0E5E-4EAF-9DAE-31303A197CA1}" destId="{E83B65DD-7F37-4D59-8076-1420C54B1948}" srcOrd="0" destOrd="0" presId="urn:microsoft.com/office/officeart/2008/layout/VerticalCurvedList"/>
    <dgm:cxn modelId="{AE06D6AF-3D20-4237-B026-018D60E0397A}" type="presOf" srcId="{0A1FAC09-0D93-4CA1-9F47-D9E970BA9B00}" destId="{AF343E85-BC85-49B1-9642-90BC8D39CCC2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B2650F83-0CC3-4E4B-A485-4B195C2E3466}" type="presParOf" srcId="{0ABF41EB-8FD0-4D35-9B23-3B8D13A32E6A}" destId="{0E3DE1AE-8EAE-407D-B1F7-AC90E01EE3EA}" srcOrd="0" destOrd="0" presId="urn:microsoft.com/office/officeart/2008/layout/VerticalCurvedList"/>
    <dgm:cxn modelId="{3D46C091-469B-426E-BB7E-0C8C705BD864}" type="presParOf" srcId="{0E3DE1AE-8EAE-407D-B1F7-AC90E01EE3EA}" destId="{48D38B22-181D-4EF7-A05E-D97F0226C72D}" srcOrd="0" destOrd="0" presId="urn:microsoft.com/office/officeart/2008/layout/VerticalCurvedList"/>
    <dgm:cxn modelId="{A090EE67-EB02-4221-BEE2-F7A057CE8523}" type="presParOf" srcId="{48D38B22-181D-4EF7-A05E-D97F0226C72D}" destId="{12F5E49B-C468-4F67-A516-5E660AD00D03}" srcOrd="0" destOrd="0" presId="urn:microsoft.com/office/officeart/2008/layout/VerticalCurvedList"/>
    <dgm:cxn modelId="{41328C29-9D3E-4FAE-BF23-172B7459606A}" type="presParOf" srcId="{48D38B22-181D-4EF7-A05E-D97F0226C72D}" destId="{22AE084B-ED44-453F-87E3-9B64D6BC6F19}" srcOrd="1" destOrd="0" presId="urn:microsoft.com/office/officeart/2008/layout/VerticalCurvedList"/>
    <dgm:cxn modelId="{3C6D62F2-D7F7-4930-B9FC-187802FD48FA}" type="presParOf" srcId="{48D38B22-181D-4EF7-A05E-D97F0226C72D}" destId="{87EE93CF-B6A3-4BF4-B5C7-7E9A9A2E212E}" srcOrd="2" destOrd="0" presId="urn:microsoft.com/office/officeart/2008/layout/VerticalCurvedList"/>
    <dgm:cxn modelId="{4ECDC562-BA09-4BAE-B746-A0FFB4E5A1AF}" type="presParOf" srcId="{48D38B22-181D-4EF7-A05E-D97F0226C72D}" destId="{A09E9A8A-84EB-4237-BE50-3FD52E830965}" srcOrd="3" destOrd="0" presId="urn:microsoft.com/office/officeart/2008/layout/VerticalCurvedList"/>
    <dgm:cxn modelId="{FA763B74-4316-4CE3-B7AB-BCCAC7E12312}" type="presParOf" srcId="{0E3DE1AE-8EAE-407D-B1F7-AC90E01EE3EA}" destId="{E83B65DD-7F37-4D59-8076-1420C54B1948}" srcOrd="1" destOrd="0" presId="urn:microsoft.com/office/officeart/2008/layout/VerticalCurvedList"/>
    <dgm:cxn modelId="{F02DE9A7-9330-4213-BEAE-B9DB1DC0735F}" type="presParOf" srcId="{0E3DE1AE-8EAE-407D-B1F7-AC90E01EE3EA}" destId="{0093235E-5643-4E5D-B176-802025A280FE}" srcOrd="2" destOrd="0" presId="urn:microsoft.com/office/officeart/2008/layout/VerticalCurvedList"/>
    <dgm:cxn modelId="{046F790E-E21F-45C2-A64F-712C716A3617}" type="presParOf" srcId="{0093235E-5643-4E5D-B176-802025A280FE}" destId="{13F9AC78-9229-49A7-919A-507FD0CAFE90}" srcOrd="0" destOrd="0" presId="urn:microsoft.com/office/officeart/2008/layout/VerticalCurvedList"/>
    <dgm:cxn modelId="{1FDA5A24-8C1F-4026-8AEC-ED8E1C538BDC}" type="presParOf" srcId="{0E3DE1AE-8EAE-407D-B1F7-AC90E01EE3EA}" destId="{AF343E85-BC85-49B1-9642-90BC8D39CCC2}" srcOrd="3" destOrd="0" presId="urn:microsoft.com/office/officeart/2008/layout/VerticalCurvedList"/>
    <dgm:cxn modelId="{39CA55B4-F38B-4EF5-A6C7-29B477F2262A}" type="presParOf" srcId="{0E3DE1AE-8EAE-407D-B1F7-AC90E01EE3EA}" destId="{2E72170F-8B0F-4767-B6E6-BC56EDED64F2}" srcOrd="4" destOrd="0" presId="urn:microsoft.com/office/officeart/2008/layout/VerticalCurvedList"/>
    <dgm:cxn modelId="{989B78C1-28D0-48C7-8C40-E81A25923EE7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apply Styles to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Create a Style for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5CD50723-C199-4DDC-9D1F-7FB53BD6E19B}" type="presOf" srcId="{0A1FAC09-0D93-4CA1-9F47-D9E970BA9B00}" destId="{AF343E85-BC85-49B1-9642-90BC8D39CCC2}" srcOrd="0" destOrd="0" presId="urn:microsoft.com/office/officeart/2008/layout/VerticalCurvedList"/>
    <dgm:cxn modelId="{451E5632-4D16-41B2-A247-45165CABB832}" type="presOf" srcId="{ED0F468F-F02E-44A9-9BA8-3162F81A3428}" destId="{22AE084B-ED44-453F-87E3-9B64D6BC6F19}" srcOrd="0" destOrd="0" presId="urn:microsoft.com/office/officeart/2008/layout/VerticalCurvedList"/>
    <dgm:cxn modelId="{1C717E9F-F000-40B5-9E29-9A3C6B21AB44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632CC8DD-3E36-44FD-8FAF-3FB35FFA81E4}" type="presOf" srcId="{6A48E06A-7B2E-4064-8F58-8B99E51B6D28}" destId="{0ABF41EB-8FD0-4D35-9B23-3B8D13A32E6A}" srcOrd="0" destOrd="0" presId="urn:microsoft.com/office/officeart/2008/layout/VerticalCurvedList"/>
    <dgm:cxn modelId="{0E3A7039-72AC-4867-A0F8-B3A7D445B1D8}" type="presParOf" srcId="{0ABF41EB-8FD0-4D35-9B23-3B8D13A32E6A}" destId="{0E3DE1AE-8EAE-407D-B1F7-AC90E01EE3EA}" srcOrd="0" destOrd="0" presId="urn:microsoft.com/office/officeart/2008/layout/VerticalCurvedList"/>
    <dgm:cxn modelId="{422FA68D-DF10-4392-A14A-B605833F276C}" type="presParOf" srcId="{0E3DE1AE-8EAE-407D-B1F7-AC90E01EE3EA}" destId="{48D38B22-181D-4EF7-A05E-D97F0226C72D}" srcOrd="0" destOrd="0" presId="urn:microsoft.com/office/officeart/2008/layout/VerticalCurvedList"/>
    <dgm:cxn modelId="{C4AB1493-7B82-4DDC-B89B-222E2D68E325}" type="presParOf" srcId="{48D38B22-181D-4EF7-A05E-D97F0226C72D}" destId="{12F5E49B-C468-4F67-A516-5E660AD00D03}" srcOrd="0" destOrd="0" presId="urn:microsoft.com/office/officeart/2008/layout/VerticalCurvedList"/>
    <dgm:cxn modelId="{F291D7B7-7FD5-4B51-B426-52CDE8B417C1}" type="presParOf" srcId="{48D38B22-181D-4EF7-A05E-D97F0226C72D}" destId="{22AE084B-ED44-453F-87E3-9B64D6BC6F19}" srcOrd="1" destOrd="0" presId="urn:microsoft.com/office/officeart/2008/layout/VerticalCurvedList"/>
    <dgm:cxn modelId="{1F6878FE-AB65-4BD4-A024-26B2BE2BEA36}" type="presParOf" srcId="{48D38B22-181D-4EF7-A05E-D97F0226C72D}" destId="{87EE93CF-B6A3-4BF4-B5C7-7E9A9A2E212E}" srcOrd="2" destOrd="0" presId="urn:microsoft.com/office/officeart/2008/layout/VerticalCurvedList"/>
    <dgm:cxn modelId="{54E9528E-783B-41A6-8048-B0BD7B1ACE60}" type="presParOf" srcId="{48D38B22-181D-4EF7-A05E-D97F0226C72D}" destId="{A09E9A8A-84EB-4237-BE50-3FD52E830965}" srcOrd="3" destOrd="0" presId="urn:microsoft.com/office/officeart/2008/layout/VerticalCurvedList"/>
    <dgm:cxn modelId="{21D8503E-4005-4F3D-9FE1-F1501263A3AF}" type="presParOf" srcId="{0E3DE1AE-8EAE-407D-B1F7-AC90E01EE3EA}" destId="{E83B65DD-7F37-4D59-8076-1420C54B1948}" srcOrd="1" destOrd="0" presId="urn:microsoft.com/office/officeart/2008/layout/VerticalCurvedList"/>
    <dgm:cxn modelId="{1194B0E9-7094-4906-BE63-95052B965CA1}" type="presParOf" srcId="{0E3DE1AE-8EAE-407D-B1F7-AC90E01EE3EA}" destId="{0093235E-5643-4E5D-B176-802025A280FE}" srcOrd="2" destOrd="0" presId="urn:microsoft.com/office/officeart/2008/layout/VerticalCurvedList"/>
    <dgm:cxn modelId="{0443AB79-4CA2-4661-9CB1-4A32E67E2F67}" type="presParOf" srcId="{0093235E-5643-4E5D-B176-802025A280FE}" destId="{13F9AC78-9229-49A7-919A-507FD0CAFE90}" srcOrd="0" destOrd="0" presId="urn:microsoft.com/office/officeart/2008/layout/VerticalCurvedList"/>
    <dgm:cxn modelId="{0E2087F1-FEE7-4634-B42E-1ECDA9142C46}" type="presParOf" srcId="{0E3DE1AE-8EAE-407D-B1F7-AC90E01EE3EA}" destId="{AF343E85-BC85-49B1-9642-90BC8D39CCC2}" srcOrd="3" destOrd="0" presId="urn:microsoft.com/office/officeart/2008/layout/VerticalCurvedList"/>
    <dgm:cxn modelId="{D9FE74E9-39B2-4471-8963-003C7CAF59F4}" type="presParOf" srcId="{0E3DE1AE-8EAE-407D-B1F7-AC90E01EE3EA}" destId="{2E72170F-8B0F-4767-B6E6-BC56EDED64F2}" srcOrd="4" destOrd="0" presId="urn:microsoft.com/office/officeart/2008/layout/VerticalCurvedList"/>
    <dgm:cxn modelId="{B62DF0F4-AF2D-43DC-AF3C-E7BD24EA1924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and font size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change Case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40E96D4-BC7E-46B9-864C-5A679891A992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Color of the text</a:t>
          </a:r>
        </a:p>
      </dgm:t>
    </dgm:pt>
    <dgm:pt modelId="{AE31A0CF-CD26-4223-BFA0-C53DBD80CC09}" type="parTrans" cxnId="{82C91F38-FCEC-466F-9206-9EAA0717D7F7}">
      <dgm:prSet/>
      <dgm:spPr/>
      <dgm:t>
        <a:bodyPr/>
        <a:lstStyle/>
        <a:p>
          <a:endParaRPr lang="en-US"/>
        </a:p>
      </dgm:t>
    </dgm:pt>
    <dgm:pt modelId="{7F1F8D4E-D2CB-4243-87A0-07AF533D820C}" type="sibTrans" cxnId="{82C91F38-FCEC-466F-9206-9EAA0717D7F7}">
      <dgm:prSet/>
      <dgm:spPr/>
      <dgm:t>
        <a:bodyPr/>
        <a:lstStyle/>
        <a:p>
          <a:endParaRPr lang="en-US"/>
        </a:p>
      </dgm:t>
    </dgm:pt>
    <dgm:pt modelId="{D521DCAC-08DD-470B-A77B-BCED338732DA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Bold / Italic / Underline / Strikethrough the text</a:t>
          </a:r>
        </a:p>
      </dgm:t>
    </dgm:pt>
    <dgm:pt modelId="{476AFF15-6632-440B-848F-75DE48991AF8}" type="parTrans" cxnId="{DFB1109D-B86C-46BA-B6E4-76496041F5F9}">
      <dgm:prSet/>
      <dgm:spPr/>
      <dgm:t>
        <a:bodyPr/>
        <a:lstStyle/>
        <a:p>
          <a:endParaRPr lang="en-US"/>
        </a:p>
      </dgm:t>
    </dgm:pt>
    <dgm:pt modelId="{30B13F02-E395-434C-927F-EC979FE18EE6}" type="sibTrans" cxnId="{DFB1109D-B86C-46BA-B6E4-76496041F5F9}">
      <dgm:prSet/>
      <dgm:spPr/>
      <dgm:t>
        <a:bodyPr/>
        <a:lstStyle/>
        <a:p>
          <a:endParaRPr lang="en-US"/>
        </a:p>
      </dgm:t>
    </dgm:pt>
    <dgm:pt modelId="{89312897-405B-4A20-8FAC-9F7CC20F9A0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Subscript and Superscript the text</a:t>
          </a:r>
        </a:p>
      </dgm:t>
    </dgm:pt>
    <dgm:pt modelId="{9EA1414B-AFB7-4540-8C2D-7BD768A04120}" type="parTrans" cxnId="{D1BB6F9C-AC8E-4E7A-995D-170C80B5DB58}">
      <dgm:prSet/>
      <dgm:spPr/>
      <dgm:t>
        <a:bodyPr/>
        <a:lstStyle/>
        <a:p>
          <a:endParaRPr lang="en-US"/>
        </a:p>
      </dgm:t>
    </dgm:pt>
    <dgm:pt modelId="{D5104999-9F6F-4D3E-ACC1-D8C38AF6709A}" type="sibTrans" cxnId="{D1BB6F9C-AC8E-4E7A-995D-170C80B5DB58}">
      <dgm:prSet/>
      <dgm:spPr/>
      <dgm:t>
        <a:bodyPr/>
        <a:lstStyle/>
        <a:p>
          <a:endParaRPr lang="en-US"/>
        </a:p>
      </dgm:t>
    </dgm:pt>
    <dgm:pt modelId="{1F27FC8D-901A-4EA6-AF92-69B3C69A3BBB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b="0" dirty="0"/>
            <a:t>Steps to Highlight text and to give Text Effects &amp; Typography</a:t>
          </a:r>
        </a:p>
      </dgm:t>
    </dgm:pt>
    <dgm:pt modelId="{EC23D496-17B3-4384-BA2A-02D7162A5E65}" type="parTrans" cxnId="{71AEEE0C-1C09-4E0E-A180-7F9E8455EA35}">
      <dgm:prSet/>
      <dgm:spPr/>
      <dgm:t>
        <a:bodyPr/>
        <a:lstStyle/>
        <a:p>
          <a:endParaRPr lang="en-US"/>
        </a:p>
      </dgm:t>
    </dgm:pt>
    <dgm:pt modelId="{C320453E-086E-4633-A039-8364C5CDE029}" type="sibTrans" cxnId="{71AEEE0C-1C09-4E0E-A180-7F9E8455EA35}">
      <dgm:prSet/>
      <dgm:spPr/>
      <dgm:t>
        <a:bodyPr/>
        <a:lstStyle/>
        <a:p>
          <a:endParaRPr lang="en-US"/>
        </a:p>
      </dgm:t>
    </dgm:pt>
    <dgm:pt modelId="{290B4BA6-A65F-4624-87D7-523FF889665F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Clear All Formatting</a:t>
          </a:r>
        </a:p>
      </dgm:t>
    </dgm:pt>
    <dgm:pt modelId="{F6351C84-21AC-4585-BE42-5830A471147D}" type="parTrans" cxnId="{3FA03146-A808-4C0C-9DC6-3040F2F6FD3F}">
      <dgm:prSet/>
      <dgm:spPr/>
      <dgm:t>
        <a:bodyPr/>
        <a:lstStyle/>
        <a:p>
          <a:endParaRPr lang="en-US"/>
        </a:p>
      </dgm:t>
    </dgm:pt>
    <dgm:pt modelId="{12ADBB48-A625-43E3-BB62-B51E865D4CB0}" type="sibTrans" cxnId="{3FA03146-A808-4C0C-9DC6-3040F2F6FD3F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7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7"/>
      <dgm:spPr/>
    </dgm:pt>
    <dgm:pt modelId="{A09E9A8A-84EB-4237-BE50-3FD52E830965}" type="pres">
      <dgm:prSet presAssocID="{6A48E06A-7B2E-4064-8F58-8B99E51B6D28}" presName="dstNode" presStyleLbl="node1" presStyleIdx="0" presStyleCnt="7"/>
      <dgm:spPr/>
    </dgm:pt>
    <dgm:pt modelId="{E83B65DD-7F37-4D59-8076-1420C54B1948}" type="pres">
      <dgm:prSet presAssocID="{CAF270CF-0E5E-4EAF-9DAE-31303A197CA1}" presName="text_1" presStyleLbl="node1" presStyleIdx="0" presStyleCnt="7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7"/>
      <dgm:spPr/>
    </dgm:pt>
    <dgm:pt modelId="{AF343E85-BC85-49B1-9642-90BC8D39CCC2}" type="pres">
      <dgm:prSet presAssocID="{0A1FAC09-0D93-4CA1-9F47-D9E970BA9B00}" presName="text_2" presStyleLbl="node1" presStyleIdx="1" presStyleCnt="7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7"/>
      <dgm:spPr/>
    </dgm:pt>
    <dgm:pt modelId="{0A412115-3567-4755-A43E-22157AB2E86C}" type="pres">
      <dgm:prSet presAssocID="{D521DCAC-08DD-470B-A77B-BCED338732DA}" presName="text_3" presStyleLbl="node1" presStyleIdx="2" presStyleCnt="7">
        <dgm:presLayoutVars>
          <dgm:bulletEnabled val="1"/>
        </dgm:presLayoutVars>
      </dgm:prSet>
      <dgm:spPr/>
    </dgm:pt>
    <dgm:pt modelId="{B1EA4D2F-F520-4530-BE24-D89BDE020587}" type="pres">
      <dgm:prSet presAssocID="{D521DCAC-08DD-470B-A77B-BCED338732DA}" presName="accent_3" presStyleCnt="0"/>
      <dgm:spPr/>
    </dgm:pt>
    <dgm:pt modelId="{9AE22509-509C-4EDE-83C0-E166EB96E547}" type="pres">
      <dgm:prSet presAssocID="{D521DCAC-08DD-470B-A77B-BCED338732DA}" presName="accentRepeatNode" presStyleLbl="solidFgAcc1" presStyleIdx="2" presStyleCnt="7"/>
      <dgm:spPr/>
    </dgm:pt>
    <dgm:pt modelId="{4E39DD46-6849-48E3-A78B-C2CE87CB9B4F}" type="pres">
      <dgm:prSet presAssocID="{89312897-405B-4A20-8FAC-9F7CC20F9A04}" presName="text_4" presStyleLbl="node1" presStyleIdx="3" presStyleCnt="7">
        <dgm:presLayoutVars>
          <dgm:bulletEnabled val="1"/>
        </dgm:presLayoutVars>
      </dgm:prSet>
      <dgm:spPr/>
    </dgm:pt>
    <dgm:pt modelId="{38996BA5-4CD7-418C-B2C0-2E8A63790A4E}" type="pres">
      <dgm:prSet presAssocID="{89312897-405B-4A20-8FAC-9F7CC20F9A04}" presName="accent_4" presStyleCnt="0"/>
      <dgm:spPr/>
    </dgm:pt>
    <dgm:pt modelId="{AD5EDA02-F0BB-43D9-BB84-177543A4D972}" type="pres">
      <dgm:prSet presAssocID="{89312897-405B-4A20-8FAC-9F7CC20F9A04}" presName="accentRepeatNode" presStyleLbl="solidFgAcc1" presStyleIdx="3" presStyleCnt="7"/>
      <dgm:spPr/>
    </dgm:pt>
    <dgm:pt modelId="{6832F7C7-445C-4CE0-AE83-592F9E313DAB}" type="pres">
      <dgm:prSet presAssocID="{640E96D4-BC7E-46B9-864C-5A679891A992}" presName="text_5" presStyleLbl="node1" presStyleIdx="4" presStyleCnt="7">
        <dgm:presLayoutVars>
          <dgm:bulletEnabled val="1"/>
        </dgm:presLayoutVars>
      </dgm:prSet>
      <dgm:spPr/>
    </dgm:pt>
    <dgm:pt modelId="{0DED0C95-C40A-4C65-AEDE-D66E650786E9}" type="pres">
      <dgm:prSet presAssocID="{640E96D4-BC7E-46B9-864C-5A679891A992}" presName="accent_5" presStyleCnt="0"/>
      <dgm:spPr/>
    </dgm:pt>
    <dgm:pt modelId="{F2986F60-E9D4-4F6B-990D-6694436C60C6}" type="pres">
      <dgm:prSet presAssocID="{640E96D4-BC7E-46B9-864C-5A679891A992}" presName="accentRepeatNode" presStyleLbl="solidFgAcc1" presStyleIdx="4" presStyleCnt="7"/>
      <dgm:spPr/>
    </dgm:pt>
    <dgm:pt modelId="{B5BBC61E-9733-4AF0-838A-A858430DAC94}" type="pres">
      <dgm:prSet presAssocID="{1F27FC8D-901A-4EA6-AF92-69B3C69A3BBB}" presName="text_6" presStyleLbl="node1" presStyleIdx="5" presStyleCnt="7">
        <dgm:presLayoutVars>
          <dgm:bulletEnabled val="1"/>
        </dgm:presLayoutVars>
      </dgm:prSet>
      <dgm:spPr/>
    </dgm:pt>
    <dgm:pt modelId="{4098D420-1B76-4AA1-9A0E-F4C93A242024}" type="pres">
      <dgm:prSet presAssocID="{1F27FC8D-901A-4EA6-AF92-69B3C69A3BBB}" presName="accent_6" presStyleCnt="0"/>
      <dgm:spPr/>
    </dgm:pt>
    <dgm:pt modelId="{2510C7AB-9EFC-4F30-ABA0-4809A880AC84}" type="pres">
      <dgm:prSet presAssocID="{1F27FC8D-901A-4EA6-AF92-69B3C69A3BBB}" presName="accentRepeatNode" presStyleLbl="solidFgAcc1" presStyleIdx="5" presStyleCnt="7"/>
      <dgm:spPr/>
    </dgm:pt>
    <dgm:pt modelId="{CD3038A7-43E6-4C2A-A821-F4A751C99501}" type="pres">
      <dgm:prSet presAssocID="{290B4BA6-A65F-4624-87D7-523FF889665F}" presName="text_7" presStyleLbl="node1" presStyleIdx="6" presStyleCnt="7">
        <dgm:presLayoutVars>
          <dgm:bulletEnabled val="1"/>
        </dgm:presLayoutVars>
      </dgm:prSet>
      <dgm:spPr/>
    </dgm:pt>
    <dgm:pt modelId="{F1A93B10-75F9-41ED-94A4-AD729ED95BBF}" type="pres">
      <dgm:prSet presAssocID="{290B4BA6-A65F-4624-87D7-523FF889665F}" presName="accent_7" presStyleCnt="0"/>
      <dgm:spPr/>
    </dgm:pt>
    <dgm:pt modelId="{7B64CF2A-F06C-427B-A5DD-FC0CD2DF2A53}" type="pres">
      <dgm:prSet presAssocID="{290B4BA6-A65F-4624-87D7-523FF889665F}" presName="accentRepeatNode" presStyleLbl="solidFgAcc1" presStyleIdx="6" presStyleCnt="7"/>
      <dgm:spPr/>
    </dgm:pt>
  </dgm:ptLst>
  <dgm:cxnLst>
    <dgm:cxn modelId="{C34B2903-3CFA-4684-8646-61C1427AF4C7}" type="presOf" srcId="{290B4BA6-A65F-4624-87D7-523FF889665F}" destId="{CD3038A7-43E6-4C2A-A821-F4A751C99501}" srcOrd="0" destOrd="0" presId="urn:microsoft.com/office/officeart/2008/layout/VerticalCurvedList"/>
    <dgm:cxn modelId="{71AEEE0C-1C09-4E0E-A180-7F9E8455EA35}" srcId="{6A48E06A-7B2E-4064-8F58-8B99E51B6D28}" destId="{1F27FC8D-901A-4EA6-AF92-69B3C69A3BBB}" srcOrd="5" destOrd="0" parTransId="{EC23D496-17B3-4384-BA2A-02D7162A5E65}" sibTransId="{C320453E-086E-4633-A039-8364C5CDE029}"/>
    <dgm:cxn modelId="{E08E2737-8CFF-4388-9FE2-03855C304674}" type="presOf" srcId="{ED0F468F-F02E-44A9-9BA8-3162F81A3428}" destId="{22AE084B-ED44-453F-87E3-9B64D6BC6F19}" srcOrd="0" destOrd="0" presId="urn:microsoft.com/office/officeart/2008/layout/VerticalCurvedList"/>
    <dgm:cxn modelId="{82C91F38-FCEC-466F-9206-9EAA0717D7F7}" srcId="{6A48E06A-7B2E-4064-8F58-8B99E51B6D28}" destId="{640E96D4-BC7E-46B9-864C-5A679891A992}" srcOrd="4" destOrd="0" parTransId="{AE31A0CF-CD26-4223-BFA0-C53DBD80CC09}" sibTransId="{7F1F8D4E-D2CB-4243-87A0-07AF533D820C}"/>
    <dgm:cxn modelId="{3FA03146-A808-4C0C-9DC6-3040F2F6FD3F}" srcId="{6A48E06A-7B2E-4064-8F58-8B99E51B6D28}" destId="{290B4BA6-A65F-4624-87D7-523FF889665F}" srcOrd="6" destOrd="0" parTransId="{F6351C84-21AC-4585-BE42-5830A471147D}" sibTransId="{12ADBB48-A625-43E3-BB62-B51E865D4CB0}"/>
    <dgm:cxn modelId="{3ABFB168-9B79-4D33-B848-0EC3D264657C}" type="presOf" srcId="{0A1FAC09-0D93-4CA1-9F47-D9E970BA9B00}" destId="{AF343E85-BC85-49B1-9642-90BC8D39CCC2}" srcOrd="0" destOrd="0" presId="urn:microsoft.com/office/officeart/2008/layout/VerticalCurvedList"/>
    <dgm:cxn modelId="{949ECB86-F1F4-43B6-8717-4A07FF357032}" type="presOf" srcId="{1F27FC8D-901A-4EA6-AF92-69B3C69A3BBB}" destId="{B5BBC61E-9733-4AF0-838A-A858430DAC94}" srcOrd="0" destOrd="0" presId="urn:microsoft.com/office/officeart/2008/layout/VerticalCurvedList"/>
    <dgm:cxn modelId="{A5BEFB93-62E4-4A2C-B279-2AEFE7D901B0}" type="presOf" srcId="{89312897-405B-4A20-8FAC-9F7CC20F9A04}" destId="{4E39DD46-6849-48E3-A78B-C2CE87CB9B4F}" srcOrd="0" destOrd="0" presId="urn:microsoft.com/office/officeart/2008/layout/VerticalCurvedList"/>
    <dgm:cxn modelId="{D1BB6F9C-AC8E-4E7A-995D-170C80B5DB58}" srcId="{6A48E06A-7B2E-4064-8F58-8B99E51B6D28}" destId="{89312897-405B-4A20-8FAC-9F7CC20F9A04}" srcOrd="3" destOrd="0" parTransId="{9EA1414B-AFB7-4540-8C2D-7BD768A04120}" sibTransId="{D5104999-9F6F-4D3E-ACC1-D8C38AF6709A}"/>
    <dgm:cxn modelId="{DFB1109D-B86C-46BA-B6E4-76496041F5F9}" srcId="{6A48E06A-7B2E-4064-8F58-8B99E51B6D28}" destId="{D521DCAC-08DD-470B-A77B-BCED338732DA}" srcOrd="2" destOrd="0" parTransId="{476AFF15-6632-440B-848F-75DE48991AF8}" sibTransId="{30B13F02-E395-434C-927F-EC979FE18EE6}"/>
    <dgm:cxn modelId="{6B41B6A0-8F81-469D-933F-8EF9BF54F904}" type="presOf" srcId="{CAF270CF-0E5E-4EAF-9DAE-31303A197CA1}" destId="{E83B65DD-7F37-4D59-8076-1420C54B1948}" srcOrd="0" destOrd="0" presId="urn:microsoft.com/office/officeart/2008/layout/VerticalCurvedList"/>
    <dgm:cxn modelId="{371404B6-AF7E-43A5-9962-BF3597B025E8}" type="presOf" srcId="{640E96D4-BC7E-46B9-864C-5A679891A992}" destId="{6832F7C7-445C-4CE0-AE83-592F9E313DAB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210532F6-D0B2-40CF-A1F0-BD9F6BEA6231}" type="presOf" srcId="{6A48E06A-7B2E-4064-8F58-8B99E51B6D28}" destId="{0ABF41EB-8FD0-4D35-9B23-3B8D13A32E6A}" srcOrd="0" destOrd="0" presId="urn:microsoft.com/office/officeart/2008/layout/VerticalCurvedList"/>
    <dgm:cxn modelId="{7B559AFC-1995-467D-9A5A-5B68C861C8C0}" type="presOf" srcId="{D521DCAC-08DD-470B-A77B-BCED338732DA}" destId="{0A412115-3567-4755-A43E-22157AB2E86C}" srcOrd="0" destOrd="0" presId="urn:microsoft.com/office/officeart/2008/layout/VerticalCurvedList"/>
    <dgm:cxn modelId="{DAFDA57A-99FD-42A6-8181-ECDEFFDADA27}" type="presParOf" srcId="{0ABF41EB-8FD0-4D35-9B23-3B8D13A32E6A}" destId="{0E3DE1AE-8EAE-407D-B1F7-AC90E01EE3EA}" srcOrd="0" destOrd="0" presId="urn:microsoft.com/office/officeart/2008/layout/VerticalCurvedList"/>
    <dgm:cxn modelId="{DCB3D901-C5FD-4D34-A482-E2CA8D1AD749}" type="presParOf" srcId="{0E3DE1AE-8EAE-407D-B1F7-AC90E01EE3EA}" destId="{48D38B22-181D-4EF7-A05E-D97F0226C72D}" srcOrd="0" destOrd="0" presId="urn:microsoft.com/office/officeart/2008/layout/VerticalCurvedList"/>
    <dgm:cxn modelId="{C6A6C13F-5F4C-4B74-BCDF-222E7150EC35}" type="presParOf" srcId="{48D38B22-181D-4EF7-A05E-D97F0226C72D}" destId="{12F5E49B-C468-4F67-A516-5E660AD00D03}" srcOrd="0" destOrd="0" presId="urn:microsoft.com/office/officeart/2008/layout/VerticalCurvedList"/>
    <dgm:cxn modelId="{2FCE94EF-0AC3-4703-911C-B1E346D72A46}" type="presParOf" srcId="{48D38B22-181D-4EF7-A05E-D97F0226C72D}" destId="{22AE084B-ED44-453F-87E3-9B64D6BC6F19}" srcOrd="1" destOrd="0" presId="urn:microsoft.com/office/officeart/2008/layout/VerticalCurvedList"/>
    <dgm:cxn modelId="{2F636AF4-6F14-4D06-A510-283582ABD5F3}" type="presParOf" srcId="{48D38B22-181D-4EF7-A05E-D97F0226C72D}" destId="{87EE93CF-B6A3-4BF4-B5C7-7E9A9A2E212E}" srcOrd="2" destOrd="0" presId="urn:microsoft.com/office/officeart/2008/layout/VerticalCurvedList"/>
    <dgm:cxn modelId="{D9AF9E90-6BA3-4A78-98A3-8182F3CCBE6B}" type="presParOf" srcId="{48D38B22-181D-4EF7-A05E-D97F0226C72D}" destId="{A09E9A8A-84EB-4237-BE50-3FD52E830965}" srcOrd="3" destOrd="0" presId="urn:microsoft.com/office/officeart/2008/layout/VerticalCurvedList"/>
    <dgm:cxn modelId="{A9979738-0D8A-4C55-AE0F-62465A6A5512}" type="presParOf" srcId="{0E3DE1AE-8EAE-407D-B1F7-AC90E01EE3EA}" destId="{E83B65DD-7F37-4D59-8076-1420C54B1948}" srcOrd="1" destOrd="0" presId="urn:microsoft.com/office/officeart/2008/layout/VerticalCurvedList"/>
    <dgm:cxn modelId="{9B42B702-D180-47B9-8BCB-BD549452A46E}" type="presParOf" srcId="{0E3DE1AE-8EAE-407D-B1F7-AC90E01EE3EA}" destId="{0093235E-5643-4E5D-B176-802025A280FE}" srcOrd="2" destOrd="0" presId="urn:microsoft.com/office/officeart/2008/layout/VerticalCurvedList"/>
    <dgm:cxn modelId="{A9C64537-287C-45EC-B463-AA2E165450EF}" type="presParOf" srcId="{0093235E-5643-4E5D-B176-802025A280FE}" destId="{13F9AC78-9229-49A7-919A-507FD0CAFE90}" srcOrd="0" destOrd="0" presId="urn:microsoft.com/office/officeart/2008/layout/VerticalCurvedList"/>
    <dgm:cxn modelId="{C6D19BFE-E97A-442A-A025-DC0AE20D7D08}" type="presParOf" srcId="{0E3DE1AE-8EAE-407D-B1F7-AC90E01EE3EA}" destId="{AF343E85-BC85-49B1-9642-90BC8D39CCC2}" srcOrd="3" destOrd="0" presId="urn:microsoft.com/office/officeart/2008/layout/VerticalCurvedList"/>
    <dgm:cxn modelId="{A3D5E234-939A-4F89-B90B-9097C24DB834}" type="presParOf" srcId="{0E3DE1AE-8EAE-407D-B1F7-AC90E01EE3EA}" destId="{2E72170F-8B0F-4767-B6E6-BC56EDED64F2}" srcOrd="4" destOrd="0" presId="urn:microsoft.com/office/officeart/2008/layout/VerticalCurvedList"/>
    <dgm:cxn modelId="{4315F461-64B2-4DFD-A053-7C5BF9B85C55}" type="presParOf" srcId="{2E72170F-8B0F-4767-B6E6-BC56EDED64F2}" destId="{9E2C8D46-D14A-485E-BC63-BCCE088D7F0F}" srcOrd="0" destOrd="0" presId="urn:microsoft.com/office/officeart/2008/layout/VerticalCurvedList"/>
    <dgm:cxn modelId="{A0E993C2-4832-4867-9625-8B7C1D0A926C}" type="presParOf" srcId="{0E3DE1AE-8EAE-407D-B1F7-AC90E01EE3EA}" destId="{0A412115-3567-4755-A43E-22157AB2E86C}" srcOrd="5" destOrd="0" presId="urn:microsoft.com/office/officeart/2008/layout/VerticalCurvedList"/>
    <dgm:cxn modelId="{E2DA5760-72AA-41E6-BD8C-8CF6568C756B}" type="presParOf" srcId="{0E3DE1AE-8EAE-407D-B1F7-AC90E01EE3EA}" destId="{B1EA4D2F-F520-4530-BE24-D89BDE020587}" srcOrd="6" destOrd="0" presId="urn:microsoft.com/office/officeart/2008/layout/VerticalCurvedList"/>
    <dgm:cxn modelId="{2F00C42A-AA82-4BB8-A807-EA7D0DC0FFE5}" type="presParOf" srcId="{B1EA4D2F-F520-4530-BE24-D89BDE020587}" destId="{9AE22509-509C-4EDE-83C0-E166EB96E547}" srcOrd="0" destOrd="0" presId="urn:microsoft.com/office/officeart/2008/layout/VerticalCurvedList"/>
    <dgm:cxn modelId="{1303F850-125F-43CB-A094-1EDB89F62CB9}" type="presParOf" srcId="{0E3DE1AE-8EAE-407D-B1F7-AC90E01EE3EA}" destId="{4E39DD46-6849-48E3-A78B-C2CE87CB9B4F}" srcOrd="7" destOrd="0" presId="urn:microsoft.com/office/officeart/2008/layout/VerticalCurvedList"/>
    <dgm:cxn modelId="{6F2FD52F-BCF3-4520-8E28-5C00B5ADF72B}" type="presParOf" srcId="{0E3DE1AE-8EAE-407D-B1F7-AC90E01EE3EA}" destId="{38996BA5-4CD7-418C-B2C0-2E8A63790A4E}" srcOrd="8" destOrd="0" presId="urn:microsoft.com/office/officeart/2008/layout/VerticalCurvedList"/>
    <dgm:cxn modelId="{7BC2369A-F236-4130-8B87-E877264053DB}" type="presParOf" srcId="{38996BA5-4CD7-418C-B2C0-2E8A63790A4E}" destId="{AD5EDA02-F0BB-43D9-BB84-177543A4D972}" srcOrd="0" destOrd="0" presId="urn:microsoft.com/office/officeart/2008/layout/VerticalCurvedList"/>
    <dgm:cxn modelId="{A48CE504-090D-4971-BBBB-2EDC8DE849E8}" type="presParOf" srcId="{0E3DE1AE-8EAE-407D-B1F7-AC90E01EE3EA}" destId="{6832F7C7-445C-4CE0-AE83-592F9E313DAB}" srcOrd="9" destOrd="0" presId="urn:microsoft.com/office/officeart/2008/layout/VerticalCurvedList"/>
    <dgm:cxn modelId="{52029B9B-47A9-4451-8ABF-888A60B3DB9F}" type="presParOf" srcId="{0E3DE1AE-8EAE-407D-B1F7-AC90E01EE3EA}" destId="{0DED0C95-C40A-4C65-AEDE-D66E650786E9}" srcOrd="10" destOrd="0" presId="urn:microsoft.com/office/officeart/2008/layout/VerticalCurvedList"/>
    <dgm:cxn modelId="{1AB450E8-703A-4931-9291-E2715614CC02}" type="presParOf" srcId="{0DED0C95-C40A-4C65-AEDE-D66E650786E9}" destId="{F2986F60-E9D4-4F6B-990D-6694436C60C6}" srcOrd="0" destOrd="0" presId="urn:microsoft.com/office/officeart/2008/layout/VerticalCurvedList"/>
    <dgm:cxn modelId="{479FFAF1-3BC2-47B7-A4D0-796D9CC9B6BE}" type="presParOf" srcId="{0E3DE1AE-8EAE-407D-B1F7-AC90E01EE3EA}" destId="{B5BBC61E-9733-4AF0-838A-A858430DAC94}" srcOrd="11" destOrd="0" presId="urn:microsoft.com/office/officeart/2008/layout/VerticalCurvedList"/>
    <dgm:cxn modelId="{FABE57D1-33E0-4557-85ED-7674DD6B3056}" type="presParOf" srcId="{0E3DE1AE-8EAE-407D-B1F7-AC90E01EE3EA}" destId="{4098D420-1B76-4AA1-9A0E-F4C93A242024}" srcOrd="12" destOrd="0" presId="urn:microsoft.com/office/officeart/2008/layout/VerticalCurvedList"/>
    <dgm:cxn modelId="{28AE4463-B9BC-4768-A913-F75C52A37307}" type="presParOf" srcId="{4098D420-1B76-4AA1-9A0E-F4C93A242024}" destId="{2510C7AB-9EFC-4F30-ABA0-4809A880AC84}" srcOrd="0" destOrd="0" presId="urn:microsoft.com/office/officeart/2008/layout/VerticalCurvedList"/>
    <dgm:cxn modelId="{B57D11DF-8CF8-4C59-B036-FC43AA1806B1}" type="presParOf" srcId="{0E3DE1AE-8EAE-407D-B1F7-AC90E01EE3EA}" destId="{CD3038A7-43E6-4C2A-A821-F4A751C99501}" srcOrd="13" destOrd="0" presId="urn:microsoft.com/office/officeart/2008/layout/VerticalCurvedList"/>
    <dgm:cxn modelId="{EBE56E04-BCC1-4A45-9A42-60F92E71AE39}" type="presParOf" srcId="{0E3DE1AE-8EAE-407D-B1F7-AC90E01EE3EA}" destId="{F1A93B10-75F9-41ED-94A4-AD729ED95BBF}" srcOrd="14" destOrd="0" presId="urn:microsoft.com/office/officeart/2008/layout/VerticalCurvedList"/>
    <dgm:cxn modelId="{CC75CC21-B97E-45C5-95AD-E704F20FE852}" type="presParOf" srcId="{F1A93B10-75F9-41ED-94A4-AD729ED95BBF}" destId="{7B64CF2A-F06C-427B-A5DD-FC0CD2DF2A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create Cover Page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do Page Break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Blank Page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3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3"/>
      <dgm:spPr/>
    </dgm:pt>
    <dgm:pt modelId="{A09E9A8A-84EB-4237-BE50-3FD52E830965}" type="pres">
      <dgm:prSet presAssocID="{6A48E06A-7B2E-4064-8F58-8B99E51B6D28}" presName="dstNode" presStyleLbl="node1" presStyleIdx="0" presStyleCnt="3"/>
      <dgm:spPr/>
    </dgm:pt>
    <dgm:pt modelId="{E83B65DD-7F37-4D59-8076-1420C54B1948}" type="pres">
      <dgm:prSet presAssocID="{CAF270CF-0E5E-4EAF-9DAE-31303A197CA1}" presName="text_1" presStyleLbl="node1" presStyleIdx="0" presStyleCnt="3" custScaleX="99980" custScaleY="99120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3"/>
      <dgm:spPr/>
    </dgm:pt>
    <dgm:pt modelId="{B272B33A-8A0C-4D65-9775-2476A972A493}" type="pres">
      <dgm:prSet presAssocID="{699F594A-1A3E-4039-9269-1915A2431652}" presName="text_2" presStyleLbl="node1" presStyleIdx="1" presStyleCnt="3" custScaleY="99120">
        <dgm:presLayoutVars>
          <dgm:bulletEnabled val="1"/>
        </dgm:presLayoutVars>
      </dgm:prSet>
      <dgm:spPr/>
    </dgm:pt>
    <dgm:pt modelId="{70FD080C-38EB-49B6-A224-B6734BFF2E70}" type="pres">
      <dgm:prSet presAssocID="{699F594A-1A3E-4039-9269-1915A2431652}" presName="accent_2" presStyleCnt="0"/>
      <dgm:spPr/>
    </dgm:pt>
    <dgm:pt modelId="{9261C24A-ADC4-446F-8357-2D078A93EF3D}" type="pres">
      <dgm:prSet presAssocID="{699F594A-1A3E-4039-9269-1915A2431652}" presName="accentRepeatNode" presStyleLbl="solidFgAcc1" presStyleIdx="1" presStyleCnt="3"/>
      <dgm:spPr/>
    </dgm:pt>
    <dgm:pt modelId="{2FADC2B2-7A62-4734-9859-40FF673C9209}" type="pres">
      <dgm:prSet presAssocID="{0A1FAC09-0D93-4CA1-9F47-D9E970BA9B00}" presName="text_3" presStyleLbl="node1" presStyleIdx="2" presStyleCnt="3" custScaleY="99120">
        <dgm:presLayoutVars>
          <dgm:bulletEnabled val="1"/>
        </dgm:presLayoutVars>
      </dgm:prSet>
      <dgm:spPr/>
    </dgm:pt>
    <dgm:pt modelId="{BF6E4BE4-B2FE-46A7-A613-C7432A1F6A77}" type="pres">
      <dgm:prSet presAssocID="{0A1FAC09-0D93-4CA1-9F47-D9E970BA9B00}" presName="accent_3" presStyleCnt="0"/>
      <dgm:spPr/>
    </dgm:pt>
    <dgm:pt modelId="{9E2C8D46-D14A-485E-BC63-BCCE088D7F0F}" type="pres">
      <dgm:prSet presAssocID="{0A1FAC09-0D93-4CA1-9F47-D9E970BA9B00}" presName="accentRepeatNode" presStyleLbl="solidFgAcc1" presStyleIdx="2" presStyleCnt="3"/>
      <dgm:spPr/>
    </dgm:pt>
  </dgm:ptLst>
  <dgm:cxnLst>
    <dgm:cxn modelId="{1EA4A108-375E-4B71-A607-42FA1C6E595C}" type="presOf" srcId="{0A1FAC09-0D93-4CA1-9F47-D9E970BA9B00}" destId="{2FADC2B2-7A62-4734-9859-40FF673C9209}" srcOrd="0" destOrd="0" presId="urn:microsoft.com/office/officeart/2008/layout/VerticalCurvedList"/>
    <dgm:cxn modelId="{B2A62211-357C-44D1-85EF-69D69764D86B}" type="presOf" srcId="{ED0F468F-F02E-44A9-9BA8-3162F81A3428}" destId="{22AE084B-ED44-453F-87E3-9B64D6BC6F19}" srcOrd="0" destOrd="0" presId="urn:microsoft.com/office/officeart/2008/layout/VerticalCurvedList"/>
    <dgm:cxn modelId="{8194E616-75A0-489D-992E-C8B71E90E5CF}" type="presOf" srcId="{699F594A-1A3E-4039-9269-1915A2431652}" destId="{B272B33A-8A0C-4D65-9775-2476A972A493}" srcOrd="0" destOrd="0" presId="urn:microsoft.com/office/officeart/2008/layout/VerticalCurvedList"/>
    <dgm:cxn modelId="{378C031D-CA67-44C0-A3EF-6A64ED30139C}" type="presOf" srcId="{CAF270CF-0E5E-4EAF-9DAE-31303A197CA1}" destId="{E83B65DD-7F37-4D59-8076-1420C54B1948}" srcOrd="0" destOrd="0" presId="urn:microsoft.com/office/officeart/2008/layout/VerticalCurvedList"/>
    <dgm:cxn modelId="{3B4CDB7A-5665-48BD-AFDD-730A727BB98E}" srcId="{6A48E06A-7B2E-4064-8F58-8B99E51B6D28}" destId="{699F594A-1A3E-4039-9269-1915A2431652}" srcOrd="1" destOrd="0" parTransId="{3B3C04D1-8C1F-477F-A21C-3EA3372E98D0}" sibTransId="{EC3B98CF-B123-45DA-BCBC-5A5ED1B37F6B}"/>
    <dgm:cxn modelId="{F93622B7-94BD-4E83-B5D2-C5DA2AD21CCB}" type="presOf" srcId="{6A48E06A-7B2E-4064-8F58-8B99E51B6D28}" destId="{0ABF41EB-8FD0-4D35-9B23-3B8D13A32E6A}" srcOrd="0" destOrd="0" presId="urn:microsoft.com/office/officeart/2008/layout/VerticalCurvedList"/>
    <dgm:cxn modelId="{8C88B6C5-8A2B-46B4-BC67-300A7E0CB19C}" srcId="{6A48E06A-7B2E-4064-8F58-8B99E51B6D28}" destId="{0A1FAC09-0D93-4CA1-9F47-D9E970BA9B00}" srcOrd="2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90CFFAE0-E42D-45FC-B3D8-9B05DA57A6F2}" type="presParOf" srcId="{0ABF41EB-8FD0-4D35-9B23-3B8D13A32E6A}" destId="{0E3DE1AE-8EAE-407D-B1F7-AC90E01EE3EA}" srcOrd="0" destOrd="0" presId="urn:microsoft.com/office/officeart/2008/layout/VerticalCurvedList"/>
    <dgm:cxn modelId="{14078E60-5538-4AA5-87E1-00FFCF8DF164}" type="presParOf" srcId="{0E3DE1AE-8EAE-407D-B1F7-AC90E01EE3EA}" destId="{48D38B22-181D-4EF7-A05E-D97F0226C72D}" srcOrd="0" destOrd="0" presId="urn:microsoft.com/office/officeart/2008/layout/VerticalCurvedList"/>
    <dgm:cxn modelId="{C9E1ED94-6057-40D5-8983-F8EA6AAF4EE7}" type="presParOf" srcId="{48D38B22-181D-4EF7-A05E-D97F0226C72D}" destId="{12F5E49B-C468-4F67-A516-5E660AD00D03}" srcOrd="0" destOrd="0" presId="urn:microsoft.com/office/officeart/2008/layout/VerticalCurvedList"/>
    <dgm:cxn modelId="{A5360F1B-4B49-4D8B-9DFB-64B344314407}" type="presParOf" srcId="{48D38B22-181D-4EF7-A05E-D97F0226C72D}" destId="{22AE084B-ED44-453F-87E3-9B64D6BC6F19}" srcOrd="1" destOrd="0" presId="urn:microsoft.com/office/officeart/2008/layout/VerticalCurvedList"/>
    <dgm:cxn modelId="{FEEC3AF2-5B99-4F7C-9D6C-E547CC80B8B0}" type="presParOf" srcId="{48D38B22-181D-4EF7-A05E-D97F0226C72D}" destId="{87EE93CF-B6A3-4BF4-B5C7-7E9A9A2E212E}" srcOrd="2" destOrd="0" presId="urn:microsoft.com/office/officeart/2008/layout/VerticalCurvedList"/>
    <dgm:cxn modelId="{80EB9597-BB51-4011-9224-61148773888C}" type="presParOf" srcId="{48D38B22-181D-4EF7-A05E-D97F0226C72D}" destId="{A09E9A8A-84EB-4237-BE50-3FD52E830965}" srcOrd="3" destOrd="0" presId="urn:microsoft.com/office/officeart/2008/layout/VerticalCurvedList"/>
    <dgm:cxn modelId="{A1EB4F4A-7915-42A9-9FBF-485662ECE14B}" type="presParOf" srcId="{0E3DE1AE-8EAE-407D-B1F7-AC90E01EE3EA}" destId="{E83B65DD-7F37-4D59-8076-1420C54B1948}" srcOrd="1" destOrd="0" presId="urn:microsoft.com/office/officeart/2008/layout/VerticalCurvedList"/>
    <dgm:cxn modelId="{CD7D3206-5C8B-4E4C-A9C0-7E4BD6682179}" type="presParOf" srcId="{0E3DE1AE-8EAE-407D-B1F7-AC90E01EE3EA}" destId="{0093235E-5643-4E5D-B176-802025A280FE}" srcOrd="2" destOrd="0" presId="urn:microsoft.com/office/officeart/2008/layout/VerticalCurvedList"/>
    <dgm:cxn modelId="{590A2DFE-28C4-41C9-B101-7FFC9467450D}" type="presParOf" srcId="{0093235E-5643-4E5D-B176-802025A280FE}" destId="{13F9AC78-9229-49A7-919A-507FD0CAFE90}" srcOrd="0" destOrd="0" presId="urn:microsoft.com/office/officeart/2008/layout/VerticalCurvedList"/>
    <dgm:cxn modelId="{CF3379C3-9F91-4A5A-9EC3-F81B877F109B}" type="presParOf" srcId="{0E3DE1AE-8EAE-407D-B1F7-AC90E01EE3EA}" destId="{B272B33A-8A0C-4D65-9775-2476A972A493}" srcOrd="3" destOrd="0" presId="urn:microsoft.com/office/officeart/2008/layout/VerticalCurvedList"/>
    <dgm:cxn modelId="{CD5C0CC3-0318-4321-907B-A2FB0E141FD6}" type="presParOf" srcId="{0E3DE1AE-8EAE-407D-B1F7-AC90E01EE3EA}" destId="{70FD080C-38EB-49B6-A224-B6734BFF2E70}" srcOrd="4" destOrd="0" presId="urn:microsoft.com/office/officeart/2008/layout/VerticalCurvedList"/>
    <dgm:cxn modelId="{D6AF30C8-DA56-459E-8A1C-421A71DA4706}" type="presParOf" srcId="{70FD080C-38EB-49B6-A224-B6734BFF2E70}" destId="{9261C24A-ADC4-446F-8357-2D078A93EF3D}" srcOrd="0" destOrd="0" presId="urn:microsoft.com/office/officeart/2008/layout/VerticalCurvedList"/>
    <dgm:cxn modelId="{29796E28-1122-455E-AA3D-F6360277B064}" type="presParOf" srcId="{0E3DE1AE-8EAE-407D-B1F7-AC90E01EE3EA}" destId="{2FADC2B2-7A62-4734-9859-40FF673C9209}" srcOrd="5" destOrd="0" presId="urn:microsoft.com/office/officeart/2008/layout/VerticalCurvedList"/>
    <dgm:cxn modelId="{B65F01CC-8A30-480F-B67D-C872CBCBF693}" type="presParOf" srcId="{0E3DE1AE-8EAE-407D-B1F7-AC90E01EE3EA}" destId="{BF6E4BE4-B2FE-46A7-A613-C7432A1F6A77}" srcOrd="6" destOrd="0" presId="urn:microsoft.com/office/officeart/2008/layout/VerticalCurvedList"/>
    <dgm:cxn modelId="{ABFC2E88-2BDF-468B-9D15-A717CE0C702F}" type="presParOf" srcId="{BF6E4BE4-B2FE-46A7-A613-C7432A1F6A77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create Cover Page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do Page Break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add Blank Page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3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3"/>
      <dgm:spPr/>
    </dgm:pt>
    <dgm:pt modelId="{A09E9A8A-84EB-4237-BE50-3FD52E830965}" type="pres">
      <dgm:prSet presAssocID="{6A48E06A-7B2E-4064-8F58-8B99E51B6D28}" presName="dstNode" presStyleLbl="node1" presStyleIdx="0" presStyleCnt="3"/>
      <dgm:spPr/>
    </dgm:pt>
    <dgm:pt modelId="{E83B65DD-7F37-4D59-8076-1420C54B1948}" type="pres">
      <dgm:prSet presAssocID="{CAF270CF-0E5E-4EAF-9DAE-31303A197CA1}" presName="text_1" presStyleLbl="node1" presStyleIdx="0" presStyleCnt="3" custScaleX="99980" custScaleY="99120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3"/>
      <dgm:spPr/>
    </dgm:pt>
    <dgm:pt modelId="{B272B33A-8A0C-4D65-9775-2476A972A493}" type="pres">
      <dgm:prSet presAssocID="{699F594A-1A3E-4039-9269-1915A2431652}" presName="text_2" presStyleLbl="node1" presStyleIdx="1" presStyleCnt="3" custScaleY="99120">
        <dgm:presLayoutVars>
          <dgm:bulletEnabled val="1"/>
        </dgm:presLayoutVars>
      </dgm:prSet>
      <dgm:spPr/>
    </dgm:pt>
    <dgm:pt modelId="{70FD080C-38EB-49B6-A224-B6734BFF2E70}" type="pres">
      <dgm:prSet presAssocID="{699F594A-1A3E-4039-9269-1915A2431652}" presName="accent_2" presStyleCnt="0"/>
      <dgm:spPr/>
    </dgm:pt>
    <dgm:pt modelId="{9261C24A-ADC4-446F-8357-2D078A93EF3D}" type="pres">
      <dgm:prSet presAssocID="{699F594A-1A3E-4039-9269-1915A2431652}" presName="accentRepeatNode" presStyleLbl="solidFgAcc1" presStyleIdx="1" presStyleCnt="3"/>
      <dgm:spPr/>
    </dgm:pt>
    <dgm:pt modelId="{2FADC2B2-7A62-4734-9859-40FF673C9209}" type="pres">
      <dgm:prSet presAssocID="{0A1FAC09-0D93-4CA1-9F47-D9E970BA9B00}" presName="text_3" presStyleLbl="node1" presStyleIdx="2" presStyleCnt="3" custScaleY="99120">
        <dgm:presLayoutVars>
          <dgm:bulletEnabled val="1"/>
        </dgm:presLayoutVars>
      </dgm:prSet>
      <dgm:spPr/>
    </dgm:pt>
    <dgm:pt modelId="{BF6E4BE4-B2FE-46A7-A613-C7432A1F6A77}" type="pres">
      <dgm:prSet presAssocID="{0A1FAC09-0D93-4CA1-9F47-D9E970BA9B00}" presName="accent_3" presStyleCnt="0"/>
      <dgm:spPr/>
    </dgm:pt>
    <dgm:pt modelId="{9E2C8D46-D14A-485E-BC63-BCCE088D7F0F}" type="pres">
      <dgm:prSet presAssocID="{0A1FAC09-0D93-4CA1-9F47-D9E970BA9B00}" presName="accentRepeatNode" presStyleLbl="solidFgAcc1" presStyleIdx="2" presStyleCnt="3"/>
      <dgm:spPr/>
    </dgm:pt>
  </dgm:ptLst>
  <dgm:cxnLst>
    <dgm:cxn modelId="{0121DC45-3F9F-46E5-8F92-835ECC91C974}" type="presOf" srcId="{CAF270CF-0E5E-4EAF-9DAE-31303A197CA1}" destId="{E83B65DD-7F37-4D59-8076-1420C54B1948}" srcOrd="0" destOrd="0" presId="urn:microsoft.com/office/officeart/2008/layout/VerticalCurvedList"/>
    <dgm:cxn modelId="{68CB764B-4641-44F1-985C-D207353DABDE}" type="presOf" srcId="{0A1FAC09-0D93-4CA1-9F47-D9E970BA9B00}" destId="{2FADC2B2-7A62-4734-9859-40FF673C9209}" srcOrd="0" destOrd="0" presId="urn:microsoft.com/office/officeart/2008/layout/VerticalCurvedList"/>
    <dgm:cxn modelId="{91CB4057-B9B2-4AC2-BDDA-4283DD85A2B4}" type="presOf" srcId="{6A48E06A-7B2E-4064-8F58-8B99E51B6D28}" destId="{0ABF41EB-8FD0-4D35-9B23-3B8D13A32E6A}" srcOrd="0" destOrd="0" presId="urn:microsoft.com/office/officeart/2008/layout/VerticalCurvedList"/>
    <dgm:cxn modelId="{3B4CDB7A-5665-48BD-AFDD-730A727BB98E}" srcId="{6A48E06A-7B2E-4064-8F58-8B99E51B6D28}" destId="{699F594A-1A3E-4039-9269-1915A2431652}" srcOrd="1" destOrd="0" parTransId="{3B3C04D1-8C1F-477F-A21C-3EA3372E98D0}" sibTransId="{EC3B98CF-B123-45DA-BCBC-5A5ED1B37F6B}"/>
    <dgm:cxn modelId="{47F35DBA-2A98-474F-999C-9969063D130B}" type="presOf" srcId="{699F594A-1A3E-4039-9269-1915A2431652}" destId="{B272B33A-8A0C-4D65-9775-2476A972A493}" srcOrd="0" destOrd="0" presId="urn:microsoft.com/office/officeart/2008/layout/VerticalCurvedList"/>
    <dgm:cxn modelId="{8C88B6C5-8A2B-46B4-BC67-300A7E0CB19C}" srcId="{6A48E06A-7B2E-4064-8F58-8B99E51B6D28}" destId="{0A1FAC09-0D93-4CA1-9F47-D9E970BA9B00}" srcOrd="2" destOrd="0" parTransId="{D36B056B-89AA-4164-B295-45A63CF75ADC}" sibTransId="{D5972F43-CFCC-4906-9534-6FCD12A32A00}"/>
    <dgm:cxn modelId="{62668FD6-941F-41B1-BE51-B2B90F2C5578}" type="presOf" srcId="{ED0F468F-F02E-44A9-9BA8-3162F81A3428}" destId="{22AE084B-ED44-453F-87E3-9B64D6BC6F19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069627E4-BBB1-4186-AE41-A1433FADDC9F}" type="presParOf" srcId="{0ABF41EB-8FD0-4D35-9B23-3B8D13A32E6A}" destId="{0E3DE1AE-8EAE-407D-B1F7-AC90E01EE3EA}" srcOrd="0" destOrd="0" presId="urn:microsoft.com/office/officeart/2008/layout/VerticalCurvedList"/>
    <dgm:cxn modelId="{F218FD2E-5DA0-403F-9004-8D16B74EA291}" type="presParOf" srcId="{0E3DE1AE-8EAE-407D-B1F7-AC90E01EE3EA}" destId="{48D38B22-181D-4EF7-A05E-D97F0226C72D}" srcOrd="0" destOrd="0" presId="urn:microsoft.com/office/officeart/2008/layout/VerticalCurvedList"/>
    <dgm:cxn modelId="{8B259135-C2DE-4D7C-B770-0FBB3E16943C}" type="presParOf" srcId="{48D38B22-181D-4EF7-A05E-D97F0226C72D}" destId="{12F5E49B-C468-4F67-A516-5E660AD00D03}" srcOrd="0" destOrd="0" presId="urn:microsoft.com/office/officeart/2008/layout/VerticalCurvedList"/>
    <dgm:cxn modelId="{B9C0A260-EDB9-46A0-B37C-68075324448A}" type="presParOf" srcId="{48D38B22-181D-4EF7-A05E-D97F0226C72D}" destId="{22AE084B-ED44-453F-87E3-9B64D6BC6F19}" srcOrd="1" destOrd="0" presId="urn:microsoft.com/office/officeart/2008/layout/VerticalCurvedList"/>
    <dgm:cxn modelId="{328619BD-92F2-4980-8683-729063060E4B}" type="presParOf" srcId="{48D38B22-181D-4EF7-A05E-D97F0226C72D}" destId="{87EE93CF-B6A3-4BF4-B5C7-7E9A9A2E212E}" srcOrd="2" destOrd="0" presId="urn:microsoft.com/office/officeart/2008/layout/VerticalCurvedList"/>
    <dgm:cxn modelId="{EC63B558-B0F6-4845-9CD5-02B13F62B939}" type="presParOf" srcId="{48D38B22-181D-4EF7-A05E-D97F0226C72D}" destId="{A09E9A8A-84EB-4237-BE50-3FD52E830965}" srcOrd="3" destOrd="0" presId="urn:microsoft.com/office/officeart/2008/layout/VerticalCurvedList"/>
    <dgm:cxn modelId="{17BAD54B-472F-4155-B4CA-8AE701CD88A0}" type="presParOf" srcId="{0E3DE1AE-8EAE-407D-B1F7-AC90E01EE3EA}" destId="{E83B65DD-7F37-4D59-8076-1420C54B1948}" srcOrd="1" destOrd="0" presId="urn:microsoft.com/office/officeart/2008/layout/VerticalCurvedList"/>
    <dgm:cxn modelId="{8165CDFF-173A-4136-B3B6-C13F90B4B511}" type="presParOf" srcId="{0E3DE1AE-8EAE-407D-B1F7-AC90E01EE3EA}" destId="{0093235E-5643-4E5D-B176-802025A280FE}" srcOrd="2" destOrd="0" presId="urn:microsoft.com/office/officeart/2008/layout/VerticalCurvedList"/>
    <dgm:cxn modelId="{0935EF74-A0AA-4613-A330-68141665296E}" type="presParOf" srcId="{0093235E-5643-4E5D-B176-802025A280FE}" destId="{13F9AC78-9229-49A7-919A-507FD0CAFE90}" srcOrd="0" destOrd="0" presId="urn:microsoft.com/office/officeart/2008/layout/VerticalCurvedList"/>
    <dgm:cxn modelId="{47EAAE67-29B0-4081-AF7E-E80217883FC5}" type="presParOf" srcId="{0E3DE1AE-8EAE-407D-B1F7-AC90E01EE3EA}" destId="{B272B33A-8A0C-4D65-9775-2476A972A493}" srcOrd="3" destOrd="0" presId="urn:microsoft.com/office/officeart/2008/layout/VerticalCurvedList"/>
    <dgm:cxn modelId="{FDD8FD5F-0049-4EFC-AEE3-DF6571AA8A15}" type="presParOf" srcId="{0E3DE1AE-8EAE-407D-B1F7-AC90E01EE3EA}" destId="{70FD080C-38EB-49B6-A224-B6734BFF2E70}" srcOrd="4" destOrd="0" presId="urn:microsoft.com/office/officeart/2008/layout/VerticalCurvedList"/>
    <dgm:cxn modelId="{06CC796A-1524-4EBB-8D5B-6A69295ECF2B}" type="presParOf" srcId="{70FD080C-38EB-49B6-A224-B6734BFF2E70}" destId="{9261C24A-ADC4-446F-8357-2D078A93EF3D}" srcOrd="0" destOrd="0" presId="urn:microsoft.com/office/officeart/2008/layout/VerticalCurvedList"/>
    <dgm:cxn modelId="{D327E435-5A2F-4321-AA56-B4C8BA788B52}" type="presParOf" srcId="{0E3DE1AE-8EAE-407D-B1F7-AC90E01EE3EA}" destId="{2FADC2B2-7A62-4734-9859-40FF673C9209}" srcOrd="5" destOrd="0" presId="urn:microsoft.com/office/officeart/2008/layout/VerticalCurvedList"/>
    <dgm:cxn modelId="{D9DD6C43-7B64-44D2-A68F-6EE1A8CF1B8D}" type="presParOf" srcId="{0E3DE1AE-8EAE-407D-B1F7-AC90E01EE3EA}" destId="{BF6E4BE4-B2FE-46A7-A613-C7432A1F6A77}" srcOrd="6" destOrd="0" presId="urn:microsoft.com/office/officeart/2008/layout/VerticalCurvedList"/>
    <dgm:cxn modelId="{D9130ABA-6158-4533-9CB7-C0FE58C755B0}" type="presParOf" srcId="{BF6E4BE4-B2FE-46A7-A613-C7432A1F6A77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create Cover Page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do Page Break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Blank Page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3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3"/>
      <dgm:spPr/>
    </dgm:pt>
    <dgm:pt modelId="{A09E9A8A-84EB-4237-BE50-3FD52E830965}" type="pres">
      <dgm:prSet presAssocID="{6A48E06A-7B2E-4064-8F58-8B99E51B6D28}" presName="dstNode" presStyleLbl="node1" presStyleIdx="0" presStyleCnt="3"/>
      <dgm:spPr/>
    </dgm:pt>
    <dgm:pt modelId="{E83B65DD-7F37-4D59-8076-1420C54B1948}" type="pres">
      <dgm:prSet presAssocID="{CAF270CF-0E5E-4EAF-9DAE-31303A197CA1}" presName="text_1" presStyleLbl="node1" presStyleIdx="0" presStyleCnt="3" custScaleX="99980" custScaleY="99120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3"/>
      <dgm:spPr/>
    </dgm:pt>
    <dgm:pt modelId="{B272B33A-8A0C-4D65-9775-2476A972A493}" type="pres">
      <dgm:prSet presAssocID="{699F594A-1A3E-4039-9269-1915A2431652}" presName="text_2" presStyleLbl="node1" presStyleIdx="1" presStyleCnt="3" custScaleY="99120">
        <dgm:presLayoutVars>
          <dgm:bulletEnabled val="1"/>
        </dgm:presLayoutVars>
      </dgm:prSet>
      <dgm:spPr/>
    </dgm:pt>
    <dgm:pt modelId="{70FD080C-38EB-49B6-A224-B6734BFF2E70}" type="pres">
      <dgm:prSet presAssocID="{699F594A-1A3E-4039-9269-1915A2431652}" presName="accent_2" presStyleCnt="0"/>
      <dgm:spPr/>
    </dgm:pt>
    <dgm:pt modelId="{9261C24A-ADC4-446F-8357-2D078A93EF3D}" type="pres">
      <dgm:prSet presAssocID="{699F594A-1A3E-4039-9269-1915A2431652}" presName="accentRepeatNode" presStyleLbl="solidFgAcc1" presStyleIdx="1" presStyleCnt="3"/>
      <dgm:spPr/>
    </dgm:pt>
    <dgm:pt modelId="{2FADC2B2-7A62-4734-9859-40FF673C9209}" type="pres">
      <dgm:prSet presAssocID="{0A1FAC09-0D93-4CA1-9F47-D9E970BA9B00}" presName="text_3" presStyleLbl="node1" presStyleIdx="2" presStyleCnt="3" custScaleY="99120">
        <dgm:presLayoutVars>
          <dgm:bulletEnabled val="1"/>
        </dgm:presLayoutVars>
      </dgm:prSet>
      <dgm:spPr/>
    </dgm:pt>
    <dgm:pt modelId="{BF6E4BE4-B2FE-46A7-A613-C7432A1F6A77}" type="pres">
      <dgm:prSet presAssocID="{0A1FAC09-0D93-4CA1-9F47-D9E970BA9B00}" presName="accent_3" presStyleCnt="0"/>
      <dgm:spPr/>
    </dgm:pt>
    <dgm:pt modelId="{9E2C8D46-D14A-485E-BC63-BCCE088D7F0F}" type="pres">
      <dgm:prSet presAssocID="{0A1FAC09-0D93-4CA1-9F47-D9E970BA9B00}" presName="accentRepeatNode" presStyleLbl="solidFgAcc1" presStyleIdx="2" presStyleCnt="3"/>
      <dgm:spPr/>
    </dgm:pt>
  </dgm:ptLst>
  <dgm:cxnLst>
    <dgm:cxn modelId="{E2A52E0F-4EB8-47C3-A7B9-4B35CAA3CE46}" type="presOf" srcId="{699F594A-1A3E-4039-9269-1915A2431652}" destId="{B272B33A-8A0C-4D65-9775-2476A972A493}" srcOrd="0" destOrd="0" presId="urn:microsoft.com/office/officeart/2008/layout/VerticalCurvedList"/>
    <dgm:cxn modelId="{2291682F-0BC5-4183-9E00-4C18DDEFEC66}" type="presOf" srcId="{CAF270CF-0E5E-4EAF-9DAE-31303A197CA1}" destId="{E83B65DD-7F37-4D59-8076-1420C54B1948}" srcOrd="0" destOrd="0" presId="urn:microsoft.com/office/officeart/2008/layout/VerticalCurvedList"/>
    <dgm:cxn modelId="{9BFF1B5A-C464-4BBA-95B7-C1D888C5E946}" type="presOf" srcId="{0A1FAC09-0D93-4CA1-9F47-D9E970BA9B00}" destId="{2FADC2B2-7A62-4734-9859-40FF673C9209}" srcOrd="0" destOrd="0" presId="urn:microsoft.com/office/officeart/2008/layout/VerticalCurvedList"/>
    <dgm:cxn modelId="{3B4CDB7A-5665-48BD-AFDD-730A727BB98E}" srcId="{6A48E06A-7B2E-4064-8F58-8B99E51B6D28}" destId="{699F594A-1A3E-4039-9269-1915A2431652}" srcOrd="1" destOrd="0" parTransId="{3B3C04D1-8C1F-477F-A21C-3EA3372E98D0}" sibTransId="{EC3B98CF-B123-45DA-BCBC-5A5ED1B37F6B}"/>
    <dgm:cxn modelId="{ED1F8599-03EB-4B89-B1B9-5CA4758BAB50}" type="presOf" srcId="{ED0F468F-F02E-44A9-9BA8-3162F81A3428}" destId="{22AE084B-ED44-453F-87E3-9B64D6BC6F19}" srcOrd="0" destOrd="0" presId="urn:microsoft.com/office/officeart/2008/layout/VerticalCurvedList"/>
    <dgm:cxn modelId="{8C88B6C5-8A2B-46B4-BC67-300A7E0CB19C}" srcId="{6A48E06A-7B2E-4064-8F58-8B99E51B6D28}" destId="{0A1FAC09-0D93-4CA1-9F47-D9E970BA9B00}" srcOrd="2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CFF134FF-3F43-4AC5-81A1-5CD25C667569}" type="presOf" srcId="{6A48E06A-7B2E-4064-8F58-8B99E51B6D28}" destId="{0ABF41EB-8FD0-4D35-9B23-3B8D13A32E6A}" srcOrd="0" destOrd="0" presId="urn:microsoft.com/office/officeart/2008/layout/VerticalCurvedList"/>
    <dgm:cxn modelId="{023C651F-259C-4EB4-99CA-D3E6A9148755}" type="presParOf" srcId="{0ABF41EB-8FD0-4D35-9B23-3B8D13A32E6A}" destId="{0E3DE1AE-8EAE-407D-B1F7-AC90E01EE3EA}" srcOrd="0" destOrd="0" presId="urn:microsoft.com/office/officeart/2008/layout/VerticalCurvedList"/>
    <dgm:cxn modelId="{C4D4269D-522C-4A7F-9A10-F0942C7BAA14}" type="presParOf" srcId="{0E3DE1AE-8EAE-407D-B1F7-AC90E01EE3EA}" destId="{48D38B22-181D-4EF7-A05E-D97F0226C72D}" srcOrd="0" destOrd="0" presId="urn:microsoft.com/office/officeart/2008/layout/VerticalCurvedList"/>
    <dgm:cxn modelId="{A3626FFF-AFFC-4686-9573-A0133FB0EF79}" type="presParOf" srcId="{48D38B22-181D-4EF7-A05E-D97F0226C72D}" destId="{12F5E49B-C468-4F67-A516-5E660AD00D03}" srcOrd="0" destOrd="0" presId="urn:microsoft.com/office/officeart/2008/layout/VerticalCurvedList"/>
    <dgm:cxn modelId="{0C10C11A-DC6C-40EF-9396-13DE3A5B769E}" type="presParOf" srcId="{48D38B22-181D-4EF7-A05E-D97F0226C72D}" destId="{22AE084B-ED44-453F-87E3-9B64D6BC6F19}" srcOrd="1" destOrd="0" presId="urn:microsoft.com/office/officeart/2008/layout/VerticalCurvedList"/>
    <dgm:cxn modelId="{9ABB1C91-E52B-4D24-AEED-4C61E6E6F194}" type="presParOf" srcId="{48D38B22-181D-4EF7-A05E-D97F0226C72D}" destId="{87EE93CF-B6A3-4BF4-B5C7-7E9A9A2E212E}" srcOrd="2" destOrd="0" presId="urn:microsoft.com/office/officeart/2008/layout/VerticalCurvedList"/>
    <dgm:cxn modelId="{2AE7EC33-1AAD-455D-9E5C-96C97F2DFEF6}" type="presParOf" srcId="{48D38B22-181D-4EF7-A05E-D97F0226C72D}" destId="{A09E9A8A-84EB-4237-BE50-3FD52E830965}" srcOrd="3" destOrd="0" presId="urn:microsoft.com/office/officeart/2008/layout/VerticalCurvedList"/>
    <dgm:cxn modelId="{4EAFADEE-D2F1-4855-81D8-9C3BDDE14E84}" type="presParOf" srcId="{0E3DE1AE-8EAE-407D-B1F7-AC90E01EE3EA}" destId="{E83B65DD-7F37-4D59-8076-1420C54B1948}" srcOrd="1" destOrd="0" presId="urn:microsoft.com/office/officeart/2008/layout/VerticalCurvedList"/>
    <dgm:cxn modelId="{4040C622-0AE5-4465-9E0A-F29D199F344A}" type="presParOf" srcId="{0E3DE1AE-8EAE-407D-B1F7-AC90E01EE3EA}" destId="{0093235E-5643-4E5D-B176-802025A280FE}" srcOrd="2" destOrd="0" presId="urn:microsoft.com/office/officeart/2008/layout/VerticalCurvedList"/>
    <dgm:cxn modelId="{2AB20601-F309-4EC4-9911-5B70BD053371}" type="presParOf" srcId="{0093235E-5643-4E5D-B176-802025A280FE}" destId="{13F9AC78-9229-49A7-919A-507FD0CAFE90}" srcOrd="0" destOrd="0" presId="urn:microsoft.com/office/officeart/2008/layout/VerticalCurvedList"/>
    <dgm:cxn modelId="{CDC647C0-E5F2-4891-A851-E639CB6B27B0}" type="presParOf" srcId="{0E3DE1AE-8EAE-407D-B1F7-AC90E01EE3EA}" destId="{B272B33A-8A0C-4D65-9775-2476A972A493}" srcOrd="3" destOrd="0" presId="urn:microsoft.com/office/officeart/2008/layout/VerticalCurvedList"/>
    <dgm:cxn modelId="{5CCC98BD-9B85-48D8-BFAC-130C0B23322E}" type="presParOf" srcId="{0E3DE1AE-8EAE-407D-B1F7-AC90E01EE3EA}" destId="{70FD080C-38EB-49B6-A224-B6734BFF2E70}" srcOrd="4" destOrd="0" presId="urn:microsoft.com/office/officeart/2008/layout/VerticalCurvedList"/>
    <dgm:cxn modelId="{A4E6658B-8469-4BC3-8602-25DBB5458D28}" type="presParOf" srcId="{70FD080C-38EB-49B6-A224-B6734BFF2E70}" destId="{9261C24A-ADC4-446F-8357-2D078A93EF3D}" srcOrd="0" destOrd="0" presId="urn:microsoft.com/office/officeart/2008/layout/VerticalCurvedList"/>
    <dgm:cxn modelId="{F72DCCF8-B07E-48FD-A4A4-FE6D67104F4B}" type="presParOf" srcId="{0E3DE1AE-8EAE-407D-B1F7-AC90E01EE3EA}" destId="{2FADC2B2-7A62-4734-9859-40FF673C9209}" srcOrd="5" destOrd="0" presId="urn:microsoft.com/office/officeart/2008/layout/VerticalCurvedList"/>
    <dgm:cxn modelId="{59FE2F6E-7A4F-4B40-961E-E2C5E7768C04}" type="presParOf" srcId="{0E3DE1AE-8EAE-407D-B1F7-AC90E01EE3EA}" destId="{BF6E4BE4-B2FE-46A7-A613-C7432A1F6A77}" srcOrd="6" destOrd="0" presId="urn:microsoft.com/office/officeart/2008/layout/VerticalCurvedList"/>
    <dgm:cxn modelId="{4F720F06-3A98-4A3B-8B3A-E89B34ED0048}" type="presParOf" srcId="{BF6E4BE4-B2FE-46A7-A613-C7432A1F6A77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add Pictures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Clipart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Shapes in a document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SmartArt in a document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Chart in a document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Screenshot in a document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58B31F1E-A5AA-486E-836B-4185C4C2A1EA}" type="presOf" srcId="{ED0F468F-F02E-44A9-9BA8-3162F81A3428}" destId="{22AE084B-ED44-453F-87E3-9B64D6BC6F19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F32307A7-7084-42CD-BE7A-EDD1AE6A5FA7}" type="presOf" srcId="{1DF96639-FD11-4525-97D4-CA6C91286F4E}" destId="{A946F1D9-6E57-4CF9-BB71-6CCC9A79ED59}" srcOrd="0" destOrd="0" presId="urn:microsoft.com/office/officeart/2008/layout/VerticalCurvedList"/>
    <dgm:cxn modelId="{B0D1D5B1-8BED-488F-8E4B-FC160C7A556D}" type="presOf" srcId="{0903877E-A7BE-4346-92CB-4E6C16D4B663}" destId="{8D040890-F855-43E7-8EEB-0B65929486A9}" srcOrd="0" destOrd="0" presId="urn:microsoft.com/office/officeart/2008/layout/VerticalCurvedList"/>
    <dgm:cxn modelId="{325060C5-4012-4FF4-8C20-6B7608179885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BA9EF8C6-30A9-40D1-A8F8-F119C488E3AE}" type="presOf" srcId="{0A1FAC09-0D93-4CA1-9F47-D9E970BA9B00}" destId="{AF343E85-BC85-49B1-9642-90BC8D39CCC2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51ABF9DE-6F2F-447C-B832-9F2BCA9F3F76}" type="presOf" srcId="{6A48E06A-7B2E-4064-8F58-8B99E51B6D28}" destId="{0ABF41EB-8FD0-4D35-9B23-3B8D13A32E6A}" srcOrd="0" destOrd="0" presId="urn:microsoft.com/office/officeart/2008/layout/VerticalCurvedList"/>
    <dgm:cxn modelId="{139AA6F0-48CD-48FD-93A7-B730F88D8242}" type="presOf" srcId="{C601CB0D-2223-4527-8935-F8EC7741FFE4}" destId="{FA68FB11-8D88-4EC7-872C-E2CB9304673E}" srcOrd="0" destOrd="0" presId="urn:microsoft.com/office/officeart/2008/layout/VerticalCurvedList"/>
    <dgm:cxn modelId="{770BCAF6-7605-4964-9E05-802D8019161B}" type="presOf" srcId="{82EC8564-4D1C-4F1F-9491-6CF31919412D}" destId="{66299D17-A59C-4C9D-AC98-38A19C7174B2}" srcOrd="0" destOrd="0" presId="urn:microsoft.com/office/officeart/2008/layout/VerticalCurvedList"/>
    <dgm:cxn modelId="{11F5043B-E2CD-4AF1-9740-C98AEA0C852D}" type="presParOf" srcId="{0ABF41EB-8FD0-4D35-9B23-3B8D13A32E6A}" destId="{0E3DE1AE-8EAE-407D-B1F7-AC90E01EE3EA}" srcOrd="0" destOrd="0" presId="urn:microsoft.com/office/officeart/2008/layout/VerticalCurvedList"/>
    <dgm:cxn modelId="{9A1B7263-F694-4303-8B80-04FE075EE6C2}" type="presParOf" srcId="{0E3DE1AE-8EAE-407D-B1F7-AC90E01EE3EA}" destId="{48D38B22-181D-4EF7-A05E-D97F0226C72D}" srcOrd="0" destOrd="0" presId="urn:microsoft.com/office/officeart/2008/layout/VerticalCurvedList"/>
    <dgm:cxn modelId="{0E9321DB-9620-47F6-87F1-9E309F3AFFC4}" type="presParOf" srcId="{48D38B22-181D-4EF7-A05E-D97F0226C72D}" destId="{12F5E49B-C468-4F67-A516-5E660AD00D03}" srcOrd="0" destOrd="0" presId="urn:microsoft.com/office/officeart/2008/layout/VerticalCurvedList"/>
    <dgm:cxn modelId="{CA838BCC-4030-4996-80DC-4A05113E1FA0}" type="presParOf" srcId="{48D38B22-181D-4EF7-A05E-D97F0226C72D}" destId="{22AE084B-ED44-453F-87E3-9B64D6BC6F19}" srcOrd="1" destOrd="0" presId="urn:microsoft.com/office/officeart/2008/layout/VerticalCurvedList"/>
    <dgm:cxn modelId="{57E8A568-A588-4C1D-8E9B-8EE8D04AF393}" type="presParOf" srcId="{48D38B22-181D-4EF7-A05E-D97F0226C72D}" destId="{87EE93CF-B6A3-4BF4-B5C7-7E9A9A2E212E}" srcOrd="2" destOrd="0" presId="urn:microsoft.com/office/officeart/2008/layout/VerticalCurvedList"/>
    <dgm:cxn modelId="{8FE3590D-4F63-4212-8149-F2F35E946897}" type="presParOf" srcId="{48D38B22-181D-4EF7-A05E-D97F0226C72D}" destId="{A09E9A8A-84EB-4237-BE50-3FD52E830965}" srcOrd="3" destOrd="0" presId="urn:microsoft.com/office/officeart/2008/layout/VerticalCurvedList"/>
    <dgm:cxn modelId="{30A8C61A-5B9E-4039-A59C-5825CFA217A6}" type="presParOf" srcId="{0E3DE1AE-8EAE-407D-B1F7-AC90E01EE3EA}" destId="{E83B65DD-7F37-4D59-8076-1420C54B1948}" srcOrd="1" destOrd="0" presId="urn:microsoft.com/office/officeart/2008/layout/VerticalCurvedList"/>
    <dgm:cxn modelId="{718ED9E4-3DA1-4924-99D1-A8243A9DD219}" type="presParOf" srcId="{0E3DE1AE-8EAE-407D-B1F7-AC90E01EE3EA}" destId="{0093235E-5643-4E5D-B176-802025A280FE}" srcOrd="2" destOrd="0" presId="urn:microsoft.com/office/officeart/2008/layout/VerticalCurvedList"/>
    <dgm:cxn modelId="{DFA9F106-2168-46BC-84D8-564FD4860639}" type="presParOf" srcId="{0093235E-5643-4E5D-B176-802025A280FE}" destId="{13F9AC78-9229-49A7-919A-507FD0CAFE90}" srcOrd="0" destOrd="0" presId="urn:microsoft.com/office/officeart/2008/layout/VerticalCurvedList"/>
    <dgm:cxn modelId="{3B105071-6B4F-42EF-8D93-36DBC3AB8464}" type="presParOf" srcId="{0E3DE1AE-8EAE-407D-B1F7-AC90E01EE3EA}" destId="{AF343E85-BC85-49B1-9642-90BC8D39CCC2}" srcOrd="3" destOrd="0" presId="urn:microsoft.com/office/officeart/2008/layout/VerticalCurvedList"/>
    <dgm:cxn modelId="{BC7C3176-D762-4138-8F8C-3A2DC53F4FFD}" type="presParOf" srcId="{0E3DE1AE-8EAE-407D-B1F7-AC90E01EE3EA}" destId="{2E72170F-8B0F-4767-B6E6-BC56EDED64F2}" srcOrd="4" destOrd="0" presId="urn:microsoft.com/office/officeart/2008/layout/VerticalCurvedList"/>
    <dgm:cxn modelId="{D2CE1479-0044-4950-A807-D2B69F4C3093}" type="presParOf" srcId="{2E72170F-8B0F-4767-B6E6-BC56EDED64F2}" destId="{9E2C8D46-D14A-485E-BC63-BCCE088D7F0F}" srcOrd="0" destOrd="0" presId="urn:microsoft.com/office/officeart/2008/layout/VerticalCurvedList"/>
    <dgm:cxn modelId="{716CC636-C4DD-4182-B88D-685F141A607C}" type="presParOf" srcId="{0E3DE1AE-8EAE-407D-B1F7-AC90E01EE3EA}" destId="{66299D17-A59C-4C9D-AC98-38A19C7174B2}" srcOrd="5" destOrd="0" presId="urn:microsoft.com/office/officeart/2008/layout/VerticalCurvedList"/>
    <dgm:cxn modelId="{F3DDC00E-9A71-4C13-A456-DD7995E9601D}" type="presParOf" srcId="{0E3DE1AE-8EAE-407D-B1F7-AC90E01EE3EA}" destId="{D8837664-91EE-418E-BB3A-75DCB3A8D331}" srcOrd="6" destOrd="0" presId="urn:microsoft.com/office/officeart/2008/layout/VerticalCurvedList"/>
    <dgm:cxn modelId="{1334DD77-4081-458E-8F20-48F4D2E52954}" type="presParOf" srcId="{D8837664-91EE-418E-BB3A-75DCB3A8D331}" destId="{162166E3-AB48-40E3-90C5-8E4717212EFD}" srcOrd="0" destOrd="0" presId="urn:microsoft.com/office/officeart/2008/layout/VerticalCurvedList"/>
    <dgm:cxn modelId="{A89F6F03-BDAA-4B7B-B4E4-2E12B65F32C0}" type="presParOf" srcId="{0E3DE1AE-8EAE-407D-B1F7-AC90E01EE3EA}" destId="{8D040890-F855-43E7-8EEB-0B65929486A9}" srcOrd="7" destOrd="0" presId="urn:microsoft.com/office/officeart/2008/layout/VerticalCurvedList"/>
    <dgm:cxn modelId="{F8CC1979-3FBF-4285-9644-AE2D3F2B80DF}" type="presParOf" srcId="{0E3DE1AE-8EAE-407D-B1F7-AC90E01EE3EA}" destId="{F080CE5E-DB19-469D-B83A-7A3BB389415D}" srcOrd="8" destOrd="0" presId="urn:microsoft.com/office/officeart/2008/layout/VerticalCurvedList"/>
    <dgm:cxn modelId="{A95114C0-8565-484D-8BBE-542B663F3ABD}" type="presParOf" srcId="{F080CE5E-DB19-469D-B83A-7A3BB389415D}" destId="{05C048A5-56D3-4516-A5F6-B1100ADB3301}" srcOrd="0" destOrd="0" presId="urn:microsoft.com/office/officeart/2008/layout/VerticalCurvedList"/>
    <dgm:cxn modelId="{858C615F-B15B-4D89-BC69-CDBEE15B2867}" type="presParOf" srcId="{0E3DE1AE-8EAE-407D-B1F7-AC90E01EE3EA}" destId="{FA68FB11-8D88-4EC7-872C-E2CB9304673E}" srcOrd="9" destOrd="0" presId="urn:microsoft.com/office/officeart/2008/layout/VerticalCurvedList"/>
    <dgm:cxn modelId="{417B8094-EAF4-448D-B0CD-38EBC90A5E3B}" type="presParOf" srcId="{0E3DE1AE-8EAE-407D-B1F7-AC90E01EE3EA}" destId="{D00F7E7C-02FE-4403-B360-3676C22C5100}" srcOrd="10" destOrd="0" presId="urn:microsoft.com/office/officeart/2008/layout/VerticalCurvedList"/>
    <dgm:cxn modelId="{0F15F605-DCF1-4FB2-9693-5F1ACA731985}" type="presParOf" srcId="{D00F7E7C-02FE-4403-B360-3676C22C5100}" destId="{05B4DAB0-739E-4961-A23E-D7457A1C98D4}" srcOrd="0" destOrd="0" presId="urn:microsoft.com/office/officeart/2008/layout/VerticalCurvedList"/>
    <dgm:cxn modelId="{F24BA726-2181-4356-AEDA-7016BCB7DA83}" type="presParOf" srcId="{0E3DE1AE-8EAE-407D-B1F7-AC90E01EE3EA}" destId="{A946F1D9-6E57-4CF9-BB71-6CCC9A79ED59}" srcOrd="11" destOrd="0" presId="urn:microsoft.com/office/officeart/2008/layout/VerticalCurvedList"/>
    <dgm:cxn modelId="{32B93E47-82DA-4D4F-9531-8CC41FAF5D1D}" type="presParOf" srcId="{0E3DE1AE-8EAE-407D-B1F7-AC90E01EE3EA}" destId="{A1B3A8AF-8657-4778-90C1-C450412D9E89}" srcOrd="12" destOrd="0" presId="urn:microsoft.com/office/officeart/2008/layout/VerticalCurvedList"/>
    <dgm:cxn modelId="{929B3164-2EE9-44DF-AF99-3563C70577F7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Pictures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add Clipart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Shapes in a document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SmartArt in a document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Chart in a document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Screenshot in a document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A0A6EA1F-C2BB-4FE1-859F-F88C4304D4E3}" type="presOf" srcId="{1DF96639-FD11-4525-97D4-CA6C91286F4E}" destId="{A946F1D9-6E57-4CF9-BB71-6CCC9A79ED59}" srcOrd="0" destOrd="0" presId="urn:microsoft.com/office/officeart/2008/layout/VerticalCurvedList"/>
    <dgm:cxn modelId="{D61BA830-8158-4B7B-8D3D-D10D7308DF8F}" type="presOf" srcId="{ED0F468F-F02E-44A9-9BA8-3162F81A3428}" destId="{22AE084B-ED44-453F-87E3-9B64D6BC6F19}" srcOrd="0" destOrd="0" presId="urn:microsoft.com/office/officeart/2008/layout/VerticalCurvedList"/>
    <dgm:cxn modelId="{BBB3B933-72C7-4E8D-A49B-265F193CCE78}" type="presOf" srcId="{6A48E06A-7B2E-4064-8F58-8B99E51B6D28}" destId="{0ABF41EB-8FD0-4D35-9B23-3B8D13A32E6A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AEB9FC4E-9094-422E-9886-70BF72910A65}" type="presOf" srcId="{CAF270CF-0E5E-4EAF-9DAE-31303A197CA1}" destId="{E83B65DD-7F37-4D59-8076-1420C54B1948}" srcOrd="0" destOrd="0" presId="urn:microsoft.com/office/officeart/2008/layout/VerticalCurvedList"/>
    <dgm:cxn modelId="{15A4B877-F690-4E60-B830-9746883E2CEC}" type="presOf" srcId="{0903877E-A7BE-4346-92CB-4E6C16D4B663}" destId="{8D040890-F855-43E7-8EEB-0B65929486A9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5C3557D8-356C-4FF6-AEBC-B4D505EA9C8C}" type="presOf" srcId="{0A1FAC09-0D93-4CA1-9F47-D9E970BA9B00}" destId="{AF343E85-BC85-49B1-9642-90BC8D39CCC2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BA68FBE3-F416-470D-8D4D-2387936D05BA}" type="presOf" srcId="{82EC8564-4D1C-4F1F-9491-6CF31919412D}" destId="{66299D17-A59C-4C9D-AC98-38A19C7174B2}" srcOrd="0" destOrd="0" presId="urn:microsoft.com/office/officeart/2008/layout/VerticalCurvedList"/>
    <dgm:cxn modelId="{0AE94EE4-8D5C-470D-9FBC-BC2DC7EA1245}" type="presOf" srcId="{C601CB0D-2223-4527-8935-F8EC7741FFE4}" destId="{FA68FB11-8D88-4EC7-872C-E2CB9304673E}" srcOrd="0" destOrd="0" presId="urn:microsoft.com/office/officeart/2008/layout/VerticalCurvedList"/>
    <dgm:cxn modelId="{A1C33EAC-4318-4806-8F94-62F0556875C2}" type="presParOf" srcId="{0ABF41EB-8FD0-4D35-9B23-3B8D13A32E6A}" destId="{0E3DE1AE-8EAE-407D-B1F7-AC90E01EE3EA}" srcOrd="0" destOrd="0" presId="urn:microsoft.com/office/officeart/2008/layout/VerticalCurvedList"/>
    <dgm:cxn modelId="{78F5D3F7-F327-4D67-9445-405821026CA4}" type="presParOf" srcId="{0E3DE1AE-8EAE-407D-B1F7-AC90E01EE3EA}" destId="{48D38B22-181D-4EF7-A05E-D97F0226C72D}" srcOrd="0" destOrd="0" presId="urn:microsoft.com/office/officeart/2008/layout/VerticalCurvedList"/>
    <dgm:cxn modelId="{670F131B-0C92-4E6A-A62E-32F05C5546E7}" type="presParOf" srcId="{48D38B22-181D-4EF7-A05E-D97F0226C72D}" destId="{12F5E49B-C468-4F67-A516-5E660AD00D03}" srcOrd="0" destOrd="0" presId="urn:microsoft.com/office/officeart/2008/layout/VerticalCurvedList"/>
    <dgm:cxn modelId="{98D4C362-E7BA-49C7-99AF-14331FCD3707}" type="presParOf" srcId="{48D38B22-181D-4EF7-A05E-D97F0226C72D}" destId="{22AE084B-ED44-453F-87E3-9B64D6BC6F19}" srcOrd="1" destOrd="0" presId="urn:microsoft.com/office/officeart/2008/layout/VerticalCurvedList"/>
    <dgm:cxn modelId="{581BBCB8-A428-4F26-94E7-6B8C01ADA90F}" type="presParOf" srcId="{48D38B22-181D-4EF7-A05E-D97F0226C72D}" destId="{87EE93CF-B6A3-4BF4-B5C7-7E9A9A2E212E}" srcOrd="2" destOrd="0" presId="urn:microsoft.com/office/officeart/2008/layout/VerticalCurvedList"/>
    <dgm:cxn modelId="{98E8FEB8-48F8-4E33-8A6D-82A8C49C4531}" type="presParOf" srcId="{48D38B22-181D-4EF7-A05E-D97F0226C72D}" destId="{A09E9A8A-84EB-4237-BE50-3FD52E830965}" srcOrd="3" destOrd="0" presId="urn:microsoft.com/office/officeart/2008/layout/VerticalCurvedList"/>
    <dgm:cxn modelId="{1A7A0A1E-BE9C-471C-B828-4DF05FD681E0}" type="presParOf" srcId="{0E3DE1AE-8EAE-407D-B1F7-AC90E01EE3EA}" destId="{E83B65DD-7F37-4D59-8076-1420C54B1948}" srcOrd="1" destOrd="0" presId="urn:microsoft.com/office/officeart/2008/layout/VerticalCurvedList"/>
    <dgm:cxn modelId="{C849B87F-4A28-4921-A6DD-CB707B7CF58F}" type="presParOf" srcId="{0E3DE1AE-8EAE-407D-B1F7-AC90E01EE3EA}" destId="{0093235E-5643-4E5D-B176-802025A280FE}" srcOrd="2" destOrd="0" presId="urn:microsoft.com/office/officeart/2008/layout/VerticalCurvedList"/>
    <dgm:cxn modelId="{9E91F943-C9B0-4690-AD00-1E0F12704340}" type="presParOf" srcId="{0093235E-5643-4E5D-B176-802025A280FE}" destId="{13F9AC78-9229-49A7-919A-507FD0CAFE90}" srcOrd="0" destOrd="0" presId="urn:microsoft.com/office/officeart/2008/layout/VerticalCurvedList"/>
    <dgm:cxn modelId="{BAA1BF45-EE0F-4E30-8974-83E9D51EF35F}" type="presParOf" srcId="{0E3DE1AE-8EAE-407D-B1F7-AC90E01EE3EA}" destId="{AF343E85-BC85-49B1-9642-90BC8D39CCC2}" srcOrd="3" destOrd="0" presId="urn:microsoft.com/office/officeart/2008/layout/VerticalCurvedList"/>
    <dgm:cxn modelId="{20F28265-6730-4278-9CC2-51DE772B029A}" type="presParOf" srcId="{0E3DE1AE-8EAE-407D-B1F7-AC90E01EE3EA}" destId="{2E72170F-8B0F-4767-B6E6-BC56EDED64F2}" srcOrd="4" destOrd="0" presId="urn:microsoft.com/office/officeart/2008/layout/VerticalCurvedList"/>
    <dgm:cxn modelId="{86EC9394-B48B-4F45-A24F-728B935E8968}" type="presParOf" srcId="{2E72170F-8B0F-4767-B6E6-BC56EDED64F2}" destId="{9E2C8D46-D14A-485E-BC63-BCCE088D7F0F}" srcOrd="0" destOrd="0" presId="urn:microsoft.com/office/officeart/2008/layout/VerticalCurvedList"/>
    <dgm:cxn modelId="{B561B4C0-88EE-4BB1-A001-DD5E6792FAA7}" type="presParOf" srcId="{0E3DE1AE-8EAE-407D-B1F7-AC90E01EE3EA}" destId="{66299D17-A59C-4C9D-AC98-38A19C7174B2}" srcOrd="5" destOrd="0" presId="urn:microsoft.com/office/officeart/2008/layout/VerticalCurvedList"/>
    <dgm:cxn modelId="{7AA557E8-0887-4207-AE71-D21F2287145E}" type="presParOf" srcId="{0E3DE1AE-8EAE-407D-B1F7-AC90E01EE3EA}" destId="{D8837664-91EE-418E-BB3A-75DCB3A8D331}" srcOrd="6" destOrd="0" presId="urn:microsoft.com/office/officeart/2008/layout/VerticalCurvedList"/>
    <dgm:cxn modelId="{85D80E68-2F51-40BE-884E-DDEE2E649D38}" type="presParOf" srcId="{D8837664-91EE-418E-BB3A-75DCB3A8D331}" destId="{162166E3-AB48-40E3-90C5-8E4717212EFD}" srcOrd="0" destOrd="0" presId="urn:microsoft.com/office/officeart/2008/layout/VerticalCurvedList"/>
    <dgm:cxn modelId="{42D3A717-3FA5-485C-8FF2-0A554D275F60}" type="presParOf" srcId="{0E3DE1AE-8EAE-407D-B1F7-AC90E01EE3EA}" destId="{8D040890-F855-43E7-8EEB-0B65929486A9}" srcOrd="7" destOrd="0" presId="urn:microsoft.com/office/officeart/2008/layout/VerticalCurvedList"/>
    <dgm:cxn modelId="{D85E5725-33F3-431B-A743-8B21C4808AE0}" type="presParOf" srcId="{0E3DE1AE-8EAE-407D-B1F7-AC90E01EE3EA}" destId="{F080CE5E-DB19-469D-B83A-7A3BB389415D}" srcOrd="8" destOrd="0" presId="urn:microsoft.com/office/officeart/2008/layout/VerticalCurvedList"/>
    <dgm:cxn modelId="{F82D84D4-5A10-4F61-A549-5F657404F703}" type="presParOf" srcId="{F080CE5E-DB19-469D-B83A-7A3BB389415D}" destId="{05C048A5-56D3-4516-A5F6-B1100ADB3301}" srcOrd="0" destOrd="0" presId="urn:microsoft.com/office/officeart/2008/layout/VerticalCurvedList"/>
    <dgm:cxn modelId="{0A570F18-0761-4884-B20E-98573790CDD3}" type="presParOf" srcId="{0E3DE1AE-8EAE-407D-B1F7-AC90E01EE3EA}" destId="{FA68FB11-8D88-4EC7-872C-E2CB9304673E}" srcOrd="9" destOrd="0" presId="urn:microsoft.com/office/officeart/2008/layout/VerticalCurvedList"/>
    <dgm:cxn modelId="{C80F4298-0622-46D8-8194-1EF6F4506646}" type="presParOf" srcId="{0E3DE1AE-8EAE-407D-B1F7-AC90E01EE3EA}" destId="{D00F7E7C-02FE-4403-B360-3676C22C5100}" srcOrd="10" destOrd="0" presId="urn:microsoft.com/office/officeart/2008/layout/VerticalCurvedList"/>
    <dgm:cxn modelId="{B27FBD22-FAE2-4EDD-BE91-4628342579E6}" type="presParOf" srcId="{D00F7E7C-02FE-4403-B360-3676C22C5100}" destId="{05B4DAB0-739E-4961-A23E-D7457A1C98D4}" srcOrd="0" destOrd="0" presId="urn:microsoft.com/office/officeart/2008/layout/VerticalCurvedList"/>
    <dgm:cxn modelId="{C1A6BDDC-A3C7-4EA1-A2B7-FFB3443122DF}" type="presParOf" srcId="{0E3DE1AE-8EAE-407D-B1F7-AC90E01EE3EA}" destId="{A946F1D9-6E57-4CF9-BB71-6CCC9A79ED59}" srcOrd="11" destOrd="0" presId="urn:microsoft.com/office/officeart/2008/layout/VerticalCurvedList"/>
    <dgm:cxn modelId="{9A430CD9-F102-4037-B5F0-64B78EABAB3F}" type="presParOf" srcId="{0E3DE1AE-8EAE-407D-B1F7-AC90E01EE3EA}" destId="{A1B3A8AF-8657-4778-90C1-C450412D9E89}" srcOrd="12" destOrd="0" presId="urn:microsoft.com/office/officeart/2008/layout/VerticalCurvedList"/>
    <dgm:cxn modelId="{6A325AB7-D0B0-4F21-8247-467FB3D67EBF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Pictures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Clipart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add Shapes in a document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SmartArt in a document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Chart in a document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Screenshot in a document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D2FEB036-5142-48B8-ACF4-71492208ABA9}" type="presOf" srcId="{6A48E06A-7B2E-4064-8F58-8B99E51B6D28}" destId="{0ABF41EB-8FD0-4D35-9B23-3B8D13A32E6A}" srcOrd="0" destOrd="0" presId="urn:microsoft.com/office/officeart/2008/layout/VerticalCurvedList"/>
    <dgm:cxn modelId="{2BA2543D-39FE-428C-81AD-C513EA01A511}" type="presOf" srcId="{0903877E-A7BE-4346-92CB-4E6C16D4B663}" destId="{8D040890-F855-43E7-8EEB-0B65929486A9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BD108B89-D05C-423E-8EB9-3215B3B59BB0}" type="presOf" srcId="{CAF270CF-0E5E-4EAF-9DAE-31303A197CA1}" destId="{E83B65DD-7F37-4D59-8076-1420C54B1948}" srcOrd="0" destOrd="0" presId="urn:microsoft.com/office/officeart/2008/layout/VerticalCurvedList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F244BEB5-A223-44F0-9363-488786AB0115}" type="presOf" srcId="{82EC8564-4D1C-4F1F-9491-6CF31919412D}" destId="{66299D17-A59C-4C9D-AC98-38A19C7174B2}" srcOrd="0" destOrd="0" presId="urn:microsoft.com/office/officeart/2008/layout/VerticalCurvedList"/>
    <dgm:cxn modelId="{0B60FAC0-81E6-4874-8867-1882A1523074}" type="presOf" srcId="{ED0F468F-F02E-44A9-9BA8-3162F81A3428}" destId="{22AE084B-ED44-453F-87E3-9B64D6BC6F19}" srcOrd="0" destOrd="0" presId="urn:microsoft.com/office/officeart/2008/layout/VerticalCurvedList"/>
    <dgm:cxn modelId="{DE49EFC1-937C-4E0E-8BFB-6357634CF3D3}" type="presOf" srcId="{0A1FAC09-0D93-4CA1-9F47-D9E970BA9B00}" destId="{AF343E85-BC85-49B1-9642-90BC8D39CCC2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9FD602D3-CC20-4EC8-B915-B9373D8BE78F}" type="presOf" srcId="{1DF96639-FD11-4525-97D4-CA6C91286F4E}" destId="{A946F1D9-6E57-4CF9-BB71-6CCC9A79ED59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8DE4F1FC-E7B6-4E5E-AC67-908350D51ECC}" type="presOf" srcId="{C601CB0D-2223-4527-8935-F8EC7741FFE4}" destId="{FA68FB11-8D88-4EC7-872C-E2CB9304673E}" srcOrd="0" destOrd="0" presId="urn:microsoft.com/office/officeart/2008/layout/VerticalCurvedList"/>
    <dgm:cxn modelId="{B4D8AF9C-D685-48C1-96C7-A5BF88C39172}" type="presParOf" srcId="{0ABF41EB-8FD0-4D35-9B23-3B8D13A32E6A}" destId="{0E3DE1AE-8EAE-407D-B1F7-AC90E01EE3EA}" srcOrd="0" destOrd="0" presId="urn:microsoft.com/office/officeart/2008/layout/VerticalCurvedList"/>
    <dgm:cxn modelId="{3A7F4012-80C6-4702-A413-2BD93EF4DD71}" type="presParOf" srcId="{0E3DE1AE-8EAE-407D-B1F7-AC90E01EE3EA}" destId="{48D38B22-181D-4EF7-A05E-D97F0226C72D}" srcOrd="0" destOrd="0" presId="urn:microsoft.com/office/officeart/2008/layout/VerticalCurvedList"/>
    <dgm:cxn modelId="{02AB0270-D88B-4211-8F7C-948E4A766F0A}" type="presParOf" srcId="{48D38B22-181D-4EF7-A05E-D97F0226C72D}" destId="{12F5E49B-C468-4F67-A516-5E660AD00D03}" srcOrd="0" destOrd="0" presId="urn:microsoft.com/office/officeart/2008/layout/VerticalCurvedList"/>
    <dgm:cxn modelId="{FA2CEE90-625F-42A2-8203-340ABA57365C}" type="presParOf" srcId="{48D38B22-181D-4EF7-A05E-D97F0226C72D}" destId="{22AE084B-ED44-453F-87E3-9B64D6BC6F19}" srcOrd="1" destOrd="0" presId="urn:microsoft.com/office/officeart/2008/layout/VerticalCurvedList"/>
    <dgm:cxn modelId="{767DBE65-F498-4003-844E-188AACD41929}" type="presParOf" srcId="{48D38B22-181D-4EF7-A05E-D97F0226C72D}" destId="{87EE93CF-B6A3-4BF4-B5C7-7E9A9A2E212E}" srcOrd="2" destOrd="0" presId="urn:microsoft.com/office/officeart/2008/layout/VerticalCurvedList"/>
    <dgm:cxn modelId="{7E0D2CED-D121-4370-87F7-647D614DB90E}" type="presParOf" srcId="{48D38B22-181D-4EF7-A05E-D97F0226C72D}" destId="{A09E9A8A-84EB-4237-BE50-3FD52E830965}" srcOrd="3" destOrd="0" presId="urn:microsoft.com/office/officeart/2008/layout/VerticalCurvedList"/>
    <dgm:cxn modelId="{D055D1E8-C7BA-43EA-86F1-3B8FCDCF6344}" type="presParOf" srcId="{0E3DE1AE-8EAE-407D-B1F7-AC90E01EE3EA}" destId="{E83B65DD-7F37-4D59-8076-1420C54B1948}" srcOrd="1" destOrd="0" presId="urn:microsoft.com/office/officeart/2008/layout/VerticalCurvedList"/>
    <dgm:cxn modelId="{746B693A-44F5-4506-B7C7-B008D531A639}" type="presParOf" srcId="{0E3DE1AE-8EAE-407D-B1F7-AC90E01EE3EA}" destId="{0093235E-5643-4E5D-B176-802025A280FE}" srcOrd="2" destOrd="0" presId="urn:microsoft.com/office/officeart/2008/layout/VerticalCurvedList"/>
    <dgm:cxn modelId="{AF61DB80-7D1C-4DC8-9DFD-434CD7222E03}" type="presParOf" srcId="{0093235E-5643-4E5D-B176-802025A280FE}" destId="{13F9AC78-9229-49A7-919A-507FD0CAFE90}" srcOrd="0" destOrd="0" presId="urn:microsoft.com/office/officeart/2008/layout/VerticalCurvedList"/>
    <dgm:cxn modelId="{CFF8AA35-B96D-4252-8F26-9D29E06B5A01}" type="presParOf" srcId="{0E3DE1AE-8EAE-407D-B1F7-AC90E01EE3EA}" destId="{AF343E85-BC85-49B1-9642-90BC8D39CCC2}" srcOrd="3" destOrd="0" presId="urn:microsoft.com/office/officeart/2008/layout/VerticalCurvedList"/>
    <dgm:cxn modelId="{8E98C599-ECB7-4D2B-9E43-88E84EED2F8D}" type="presParOf" srcId="{0E3DE1AE-8EAE-407D-B1F7-AC90E01EE3EA}" destId="{2E72170F-8B0F-4767-B6E6-BC56EDED64F2}" srcOrd="4" destOrd="0" presId="urn:microsoft.com/office/officeart/2008/layout/VerticalCurvedList"/>
    <dgm:cxn modelId="{ED08DDD0-0E1E-4C2F-99B0-023B5B466D2A}" type="presParOf" srcId="{2E72170F-8B0F-4767-B6E6-BC56EDED64F2}" destId="{9E2C8D46-D14A-485E-BC63-BCCE088D7F0F}" srcOrd="0" destOrd="0" presId="urn:microsoft.com/office/officeart/2008/layout/VerticalCurvedList"/>
    <dgm:cxn modelId="{5586D997-FE14-4E4C-AEB7-F6061E43C238}" type="presParOf" srcId="{0E3DE1AE-8EAE-407D-B1F7-AC90E01EE3EA}" destId="{66299D17-A59C-4C9D-AC98-38A19C7174B2}" srcOrd="5" destOrd="0" presId="urn:microsoft.com/office/officeart/2008/layout/VerticalCurvedList"/>
    <dgm:cxn modelId="{52638A0E-9721-40DF-BA9C-0F79D81792A1}" type="presParOf" srcId="{0E3DE1AE-8EAE-407D-B1F7-AC90E01EE3EA}" destId="{D8837664-91EE-418E-BB3A-75DCB3A8D331}" srcOrd="6" destOrd="0" presId="urn:microsoft.com/office/officeart/2008/layout/VerticalCurvedList"/>
    <dgm:cxn modelId="{1DE52F1E-979F-492C-B915-DCF6A7891D37}" type="presParOf" srcId="{D8837664-91EE-418E-BB3A-75DCB3A8D331}" destId="{162166E3-AB48-40E3-90C5-8E4717212EFD}" srcOrd="0" destOrd="0" presId="urn:microsoft.com/office/officeart/2008/layout/VerticalCurvedList"/>
    <dgm:cxn modelId="{679C29B3-81FC-4C80-8EBD-C77504ED8784}" type="presParOf" srcId="{0E3DE1AE-8EAE-407D-B1F7-AC90E01EE3EA}" destId="{8D040890-F855-43E7-8EEB-0B65929486A9}" srcOrd="7" destOrd="0" presId="urn:microsoft.com/office/officeart/2008/layout/VerticalCurvedList"/>
    <dgm:cxn modelId="{0B8C9DFC-E88A-430A-A8C0-A6D854BC849B}" type="presParOf" srcId="{0E3DE1AE-8EAE-407D-B1F7-AC90E01EE3EA}" destId="{F080CE5E-DB19-469D-B83A-7A3BB389415D}" srcOrd="8" destOrd="0" presId="urn:microsoft.com/office/officeart/2008/layout/VerticalCurvedList"/>
    <dgm:cxn modelId="{E0AD5B79-B517-4EE3-8683-DB1E6022B05E}" type="presParOf" srcId="{F080CE5E-DB19-469D-B83A-7A3BB389415D}" destId="{05C048A5-56D3-4516-A5F6-B1100ADB3301}" srcOrd="0" destOrd="0" presId="urn:microsoft.com/office/officeart/2008/layout/VerticalCurvedList"/>
    <dgm:cxn modelId="{D43B6266-46DB-41AD-A137-AB998CA53BAE}" type="presParOf" srcId="{0E3DE1AE-8EAE-407D-B1F7-AC90E01EE3EA}" destId="{FA68FB11-8D88-4EC7-872C-E2CB9304673E}" srcOrd="9" destOrd="0" presId="urn:microsoft.com/office/officeart/2008/layout/VerticalCurvedList"/>
    <dgm:cxn modelId="{F38AF120-8CF3-43C3-8169-EB1DA478C3AE}" type="presParOf" srcId="{0E3DE1AE-8EAE-407D-B1F7-AC90E01EE3EA}" destId="{D00F7E7C-02FE-4403-B360-3676C22C5100}" srcOrd="10" destOrd="0" presId="urn:microsoft.com/office/officeart/2008/layout/VerticalCurvedList"/>
    <dgm:cxn modelId="{F26BF82D-E671-41F4-9BC4-EF56CD43407B}" type="presParOf" srcId="{D00F7E7C-02FE-4403-B360-3676C22C5100}" destId="{05B4DAB0-739E-4961-A23E-D7457A1C98D4}" srcOrd="0" destOrd="0" presId="urn:microsoft.com/office/officeart/2008/layout/VerticalCurvedList"/>
    <dgm:cxn modelId="{1742F906-E410-4A40-AB91-DD0A423EBA1E}" type="presParOf" srcId="{0E3DE1AE-8EAE-407D-B1F7-AC90E01EE3EA}" destId="{A946F1D9-6E57-4CF9-BB71-6CCC9A79ED59}" srcOrd="11" destOrd="0" presId="urn:microsoft.com/office/officeart/2008/layout/VerticalCurvedList"/>
    <dgm:cxn modelId="{E6B19C9C-63FF-46BD-AA72-63824A100DF2}" type="presParOf" srcId="{0E3DE1AE-8EAE-407D-B1F7-AC90E01EE3EA}" destId="{A1B3A8AF-8657-4778-90C1-C450412D9E89}" srcOrd="12" destOrd="0" presId="urn:microsoft.com/office/officeart/2008/layout/VerticalCurvedList"/>
    <dgm:cxn modelId="{2B5609C1-7F58-48CB-8143-815808E6D5EB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Pictures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Clipart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Shapes in a document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add SmartArt in a document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Chart in a document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Screenshot in a document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BEF7040B-DE1A-4D98-8D2E-2D6C1C2626D4}" type="presOf" srcId="{ED0F468F-F02E-44A9-9BA8-3162F81A3428}" destId="{22AE084B-ED44-453F-87E3-9B64D6BC6F19}" srcOrd="0" destOrd="0" presId="urn:microsoft.com/office/officeart/2008/layout/VerticalCurvedList"/>
    <dgm:cxn modelId="{565C5823-B13C-4931-8B08-A9200364CAD2}" type="presOf" srcId="{0A1FAC09-0D93-4CA1-9F47-D9E970BA9B00}" destId="{AF343E85-BC85-49B1-9642-90BC8D39CCC2}" srcOrd="0" destOrd="0" presId="urn:microsoft.com/office/officeart/2008/layout/VerticalCurvedList"/>
    <dgm:cxn modelId="{9FE29028-A02C-4B0E-8BF3-BB6532405B27}" type="presOf" srcId="{C601CB0D-2223-4527-8935-F8EC7741FFE4}" destId="{FA68FB11-8D88-4EC7-872C-E2CB9304673E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3DD0FB49-A1C1-4621-99CE-54F25F9EEDB3}" type="presOf" srcId="{CAF270CF-0E5E-4EAF-9DAE-31303A197CA1}" destId="{E83B65DD-7F37-4D59-8076-1420C54B1948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6626C789-84AF-4C90-A8A8-00EADA549133}" type="presOf" srcId="{82EC8564-4D1C-4F1F-9491-6CF31919412D}" destId="{66299D17-A59C-4C9D-AC98-38A19C7174B2}" srcOrd="0" destOrd="0" presId="urn:microsoft.com/office/officeart/2008/layout/VerticalCurvedList"/>
    <dgm:cxn modelId="{43E9058D-01C3-4782-B7EC-09243DC6A135}" type="presOf" srcId="{0903877E-A7BE-4346-92CB-4E6C16D4B663}" destId="{8D040890-F855-43E7-8EEB-0B65929486A9}" srcOrd="0" destOrd="0" presId="urn:microsoft.com/office/officeart/2008/layout/VerticalCurvedList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F2EF77DE-9F3E-40C1-9BC8-1A3CFA9C0F72}" type="presOf" srcId="{6A48E06A-7B2E-4064-8F58-8B99E51B6D28}" destId="{0ABF41EB-8FD0-4D35-9B23-3B8D13A32E6A}" srcOrd="0" destOrd="0" presId="urn:microsoft.com/office/officeart/2008/layout/VerticalCurvedList"/>
    <dgm:cxn modelId="{5C70CEFC-A1F3-4332-BC09-80E80005FEFC}" type="presOf" srcId="{1DF96639-FD11-4525-97D4-CA6C91286F4E}" destId="{A946F1D9-6E57-4CF9-BB71-6CCC9A79ED59}" srcOrd="0" destOrd="0" presId="urn:microsoft.com/office/officeart/2008/layout/VerticalCurvedList"/>
    <dgm:cxn modelId="{17D14C18-9070-47A2-8003-71832788E7C0}" type="presParOf" srcId="{0ABF41EB-8FD0-4D35-9B23-3B8D13A32E6A}" destId="{0E3DE1AE-8EAE-407D-B1F7-AC90E01EE3EA}" srcOrd="0" destOrd="0" presId="urn:microsoft.com/office/officeart/2008/layout/VerticalCurvedList"/>
    <dgm:cxn modelId="{015EBA07-9988-46F2-AAB5-FF3E01E1E3B0}" type="presParOf" srcId="{0E3DE1AE-8EAE-407D-B1F7-AC90E01EE3EA}" destId="{48D38B22-181D-4EF7-A05E-D97F0226C72D}" srcOrd="0" destOrd="0" presId="urn:microsoft.com/office/officeart/2008/layout/VerticalCurvedList"/>
    <dgm:cxn modelId="{BED86DC8-1D95-4001-9252-BAFA7E95B014}" type="presParOf" srcId="{48D38B22-181D-4EF7-A05E-D97F0226C72D}" destId="{12F5E49B-C468-4F67-A516-5E660AD00D03}" srcOrd="0" destOrd="0" presId="urn:microsoft.com/office/officeart/2008/layout/VerticalCurvedList"/>
    <dgm:cxn modelId="{CA46749B-F8BF-42DE-A607-C65E845AB027}" type="presParOf" srcId="{48D38B22-181D-4EF7-A05E-D97F0226C72D}" destId="{22AE084B-ED44-453F-87E3-9B64D6BC6F19}" srcOrd="1" destOrd="0" presId="urn:microsoft.com/office/officeart/2008/layout/VerticalCurvedList"/>
    <dgm:cxn modelId="{EDECEBE2-FD2F-4423-AD46-9CBECCDA50CA}" type="presParOf" srcId="{48D38B22-181D-4EF7-A05E-D97F0226C72D}" destId="{87EE93CF-B6A3-4BF4-B5C7-7E9A9A2E212E}" srcOrd="2" destOrd="0" presId="urn:microsoft.com/office/officeart/2008/layout/VerticalCurvedList"/>
    <dgm:cxn modelId="{3829058B-7931-4E08-B956-09003916BE63}" type="presParOf" srcId="{48D38B22-181D-4EF7-A05E-D97F0226C72D}" destId="{A09E9A8A-84EB-4237-BE50-3FD52E830965}" srcOrd="3" destOrd="0" presId="urn:microsoft.com/office/officeart/2008/layout/VerticalCurvedList"/>
    <dgm:cxn modelId="{CF20433D-F9E5-4D16-BC77-D7816F13C547}" type="presParOf" srcId="{0E3DE1AE-8EAE-407D-B1F7-AC90E01EE3EA}" destId="{E83B65DD-7F37-4D59-8076-1420C54B1948}" srcOrd="1" destOrd="0" presId="urn:microsoft.com/office/officeart/2008/layout/VerticalCurvedList"/>
    <dgm:cxn modelId="{2E0AEBDE-F32E-4088-B805-3932CDD2A8C5}" type="presParOf" srcId="{0E3DE1AE-8EAE-407D-B1F7-AC90E01EE3EA}" destId="{0093235E-5643-4E5D-B176-802025A280FE}" srcOrd="2" destOrd="0" presId="urn:microsoft.com/office/officeart/2008/layout/VerticalCurvedList"/>
    <dgm:cxn modelId="{BE3610F7-1F63-431C-B44C-4E7E7BC06F65}" type="presParOf" srcId="{0093235E-5643-4E5D-B176-802025A280FE}" destId="{13F9AC78-9229-49A7-919A-507FD0CAFE90}" srcOrd="0" destOrd="0" presId="urn:microsoft.com/office/officeart/2008/layout/VerticalCurvedList"/>
    <dgm:cxn modelId="{7190FCA0-8012-464E-8E45-905BD568AD43}" type="presParOf" srcId="{0E3DE1AE-8EAE-407D-B1F7-AC90E01EE3EA}" destId="{AF343E85-BC85-49B1-9642-90BC8D39CCC2}" srcOrd="3" destOrd="0" presId="urn:microsoft.com/office/officeart/2008/layout/VerticalCurvedList"/>
    <dgm:cxn modelId="{B558C9BD-CF71-4143-B16D-CF707139599C}" type="presParOf" srcId="{0E3DE1AE-8EAE-407D-B1F7-AC90E01EE3EA}" destId="{2E72170F-8B0F-4767-B6E6-BC56EDED64F2}" srcOrd="4" destOrd="0" presId="urn:microsoft.com/office/officeart/2008/layout/VerticalCurvedList"/>
    <dgm:cxn modelId="{4FC4C9BD-F102-4F67-B64C-6B3A9A07B3CC}" type="presParOf" srcId="{2E72170F-8B0F-4767-B6E6-BC56EDED64F2}" destId="{9E2C8D46-D14A-485E-BC63-BCCE088D7F0F}" srcOrd="0" destOrd="0" presId="urn:microsoft.com/office/officeart/2008/layout/VerticalCurvedList"/>
    <dgm:cxn modelId="{BEA15F30-984A-41CF-803E-9CF790905EB8}" type="presParOf" srcId="{0E3DE1AE-8EAE-407D-B1F7-AC90E01EE3EA}" destId="{66299D17-A59C-4C9D-AC98-38A19C7174B2}" srcOrd="5" destOrd="0" presId="urn:microsoft.com/office/officeart/2008/layout/VerticalCurvedList"/>
    <dgm:cxn modelId="{177D3E09-C540-4CE2-B423-52270A7CA7B7}" type="presParOf" srcId="{0E3DE1AE-8EAE-407D-B1F7-AC90E01EE3EA}" destId="{D8837664-91EE-418E-BB3A-75DCB3A8D331}" srcOrd="6" destOrd="0" presId="urn:microsoft.com/office/officeart/2008/layout/VerticalCurvedList"/>
    <dgm:cxn modelId="{38D17056-0320-474E-9684-E67F7DCB3E54}" type="presParOf" srcId="{D8837664-91EE-418E-BB3A-75DCB3A8D331}" destId="{162166E3-AB48-40E3-90C5-8E4717212EFD}" srcOrd="0" destOrd="0" presId="urn:microsoft.com/office/officeart/2008/layout/VerticalCurvedList"/>
    <dgm:cxn modelId="{E0F87CEA-DD74-453D-9D9D-DD8202293D50}" type="presParOf" srcId="{0E3DE1AE-8EAE-407D-B1F7-AC90E01EE3EA}" destId="{8D040890-F855-43E7-8EEB-0B65929486A9}" srcOrd="7" destOrd="0" presId="urn:microsoft.com/office/officeart/2008/layout/VerticalCurvedList"/>
    <dgm:cxn modelId="{9B710CD6-96BE-4DDC-AA69-FC19550BAA31}" type="presParOf" srcId="{0E3DE1AE-8EAE-407D-B1F7-AC90E01EE3EA}" destId="{F080CE5E-DB19-469D-B83A-7A3BB389415D}" srcOrd="8" destOrd="0" presId="urn:microsoft.com/office/officeart/2008/layout/VerticalCurvedList"/>
    <dgm:cxn modelId="{812F0B23-F4EE-4E1C-A428-0C363C860888}" type="presParOf" srcId="{F080CE5E-DB19-469D-B83A-7A3BB389415D}" destId="{05C048A5-56D3-4516-A5F6-B1100ADB3301}" srcOrd="0" destOrd="0" presId="urn:microsoft.com/office/officeart/2008/layout/VerticalCurvedList"/>
    <dgm:cxn modelId="{9D0AD608-E262-4BDD-AC03-AA9685EA3D75}" type="presParOf" srcId="{0E3DE1AE-8EAE-407D-B1F7-AC90E01EE3EA}" destId="{FA68FB11-8D88-4EC7-872C-E2CB9304673E}" srcOrd="9" destOrd="0" presId="urn:microsoft.com/office/officeart/2008/layout/VerticalCurvedList"/>
    <dgm:cxn modelId="{C935BCA0-2B62-40A3-892B-F8D7852E5887}" type="presParOf" srcId="{0E3DE1AE-8EAE-407D-B1F7-AC90E01EE3EA}" destId="{D00F7E7C-02FE-4403-B360-3676C22C5100}" srcOrd="10" destOrd="0" presId="urn:microsoft.com/office/officeart/2008/layout/VerticalCurvedList"/>
    <dgm:cxn modelId="{BCF6734A-6248-40FB-9B43-80F59A3ACC23}" type="presParOf" srcId="{D00F7E7C-02FE-4403-B360-3676C22C5100}" destId="{05B4DAB0-739E-4961-A23E-D7457A1C98D4}" srcOrd="0" destOrd="0" presId="urn:microsoft.com/office/officeart/2008/layout/VerticalCurvedList"/>
    <dgm:cxn modelId="{340A4D15-4DB4-462B-BE9F-C1822A9515C4}" type="presParOf" srcId="{0E3DE1AE-8EAE-407D-B1F7-AC90E01EE3EA}" destId="{A946F1D9-6E57-4CF9-BB71-6CCC9A79ED59}" srcOrd="11" destOrd="0" presId="urn:microsoft.com/office/officeart/2008/layout/VerticalCurvedList"/>
    <dgm:cxn modelId="{FA4B65CC-B2C3-4BD7-BE3C-14FD5E7E934A}" type="presParOf" srcId="{0E3DE1AE-8EAE-407D-B1F7-AC90E01EE3EA}" destId="{A1B3A8AF-8657-4778-90C1-C450412D9E89}" srcOrd="12" destOrd="0" presId="urn:microsoft.com/office/officeart/2008/layout/VerticalCurvedList"/>
    <dgm:cxn modelId="{3C76F579-B21C-4F51-AB8B-F055DF26633D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Pictures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Clipart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Shapes in a document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SmartArt in a document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add Chart in a document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Screenshot in a document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A1202A1F-1E72-4C59-B9C1-E11498A223D0}" type="presOf" srcId="{1DF96639-FD11-4525-97D4-CA6C91286F4E}" destId="{A946F1D9-6E57-4CF9-BB71-6CCC9A79ED59}" srcOrd="0" destOrd="0" presId="urn:microsoft.com/office/officeart/2008/layout/VerticalCurvedList"/>
    <dgm:cxn modelId="{BA23C633-BE07-4F39-9CD6-CC6539375F61}" type="presOf" srcId="{0A1FAC09-0D93-4CA1-9F47-D9E970BA9B00}" destId="{AF343E85-BC85-49B1-9642-90BC8D39CCC2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865D4344-442C-44EA-9085-8136D1CD917F}" type="presOf" srcId="{ED0F468F-F02E-44A9-9BA8-3162F81A3428}" destId="{22AE084B-ED44-453F-87E3-9B64D6BC6F19}" srcOrd="0" destOrd="0" presId="urn:microsoft.com/office/officeart/2008/layout/VerticalCurvedList"/>
    <dgm:cxn modelId="{1B9C6570-B0BA-4155-BD8D-0EE0AD9F3B3F}" type="presOf" srcId="{6A48E06A-7B2E-4064-8F58-8B99E51B6D28}" destId="{0ABF41EB-8FD0-4D35-9B23-3B8D13A32E6A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A28C1086-B177-4352-A048-AE0798C7AF35}" type="presOf" srcId="{CAF270CF-0E5E-4EAF-9DAE-31303A197CA1}" destId="{E83B65DD-7F37-4D59-8076-1420C54B1948}" srcOrd="0" destOrd="0" presId="urn:microsoft.com/office/officeart/2008/layout/VerticalCurvedList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D2D8FD9A-E153-4B69-BDFE-14E08E18FEF0}" type="presOf" srcId="{C601CB0D-2223-4527-8935-F8EC7741FFE4}" destId="{FA68FB11-8D88-4EC7-872C-E2CB9304673E}" srcOrd="0" destOrd="0" presId="urn:microsoft.com/office/officeart/2008/layout/VerticalCurvedList"/>
    <dgm:cxn modelId="{082766BD-9BB0-4C45-8DEE-7BBF976676EE}" type="presOf" srcId="{82EC8564-4D1C-4F1F-9491-6CF31919412D}" destId="{66299D17-A59C-4C9D-AC98-38A19C7174B2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F47794C6-31E2-45F4-9014-409210093C60}" type="presOf" srcId="{0903877E-A7BE-4346-92CB-4E6C16D4B663}" destId="{8D040890-F855-43E7-8EEB-0B65929486A9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0AB709F3-80FF-435D-BD1D-B12B3E1758D2}" type="presParOf" srcId="{0ABF41EB-8FD0-4D35-9B23-3B8D13A32E6A}" destId="{0E3DE1AE-8EAE-407D-B1F7-AC90E01EE3EA}" srcOrd="0" destOrd="0" presId="urn:microsoft.com/office/officeart/2008/layout/VerticalCurvedList"/>
    <dgm:cxn modelId="{5B3CA12D-B8F5-4257-A6F1-2AB661BE4002}" type="presParOf" srcId="{0E3DE1AE-8EAE-407D-B1F7-AC90E01EE3EA}" destId="{48D38B22-181D-4EF7-A05E-D97F0226C72D}" srcOrd="0" destOrd="0" presId="urn:microsoft.com/office/officeart/2008/layout/VerticalCurvedList"/>
    <dgm:cxn modelId="{08FB5CC3-CFE2-4AA6-906A-A76C625BF7FE}" type="presParOf" srcId="{48D38B22-181D-4EF7-A05E-D97F0226C72D}" destId="{12F5E49B-C468-4F67-A516-5E660AD00D03}" srcOrd="0" destOrd="0" presId="urn:microsoft.com/office/officeart/2008/layout/VerticalCurvedList"/>
    <dgm:cxn modelId="{B446604F-E302-4A4F-A87D-B22BEE8EEB98}" type="presParOf" srcId="{48D38B22-181D-4EF7-A05E-D97F0226C72D}" destId="{22AE084B-ED44-453F-87E3-9B64D6BC6F19}" srcOrd="1" destOrd="0" presId="urn:microsoft.com/office/officeart/2008/layout/VerticalCurvedList"/>
    <dgm:cxn modelId="{10598332-8867-4109-AF1D-41BFC558BE30}" type="presParOf" srcId="{48D38B22-181D-4EF7-A05E-D97F0226C72D}" destId="{87EE93CF-B6A3-4BF4-B5C7-7E9A9A2E212E}" srcOrd="2" destOrd="0" presId="urn:microsoft.com/office/officeart/2008/layout/VerticalCurvedList"/>
    <dgm:cxn modelId="{3BB19A8E-935C-4C79-822D-BFA660CDA13C}" type="presParOf" srcId="{48D38B22-181D-4EF7-A05E-D97F0226C72D}" destId="{A09E9A8A-84EB-4237-BE50-3FD52E830965}" srcOrd="3" destOrd="0" presId="urn:microsoft.com/office/officeart/2008/layout/VerticalCurvedList"/>
    <dgm:cxn modelId="{384D4C8F-C610-411F-B3A9-0912538A0F9B}" type="presParOf" srcId="{0E3DE1AE-8EAE-407D-B1F7-AC90E01EE3EA}" destId="{E83B65DD-7F37-4D59-8076-1420C54B1948}" srcOrd="1" destOrd="0" presId="urn:microsoft.com/office/officeart/2008/layout/VerticalCurvedList"/>
    <dgm:cxn modelId="{C4393085-5109-405C-95D3-EB1F218017BB}" type="presParOf" srcId="{0E3DE1AE-8EAE-407D-B1F7-AC90E01EE3EA}" destId="{0093235E-5643-4E5D-B176-802025A280FE}" srcOrd="2" destOrd="0" presId="urn:microsoft.com/office/officeart/2008/layout/VerticalCurvedList"/>
    <dgm:cxn modelId="{2546AD1B-7459-48EA-A907-FCA9A7073D1C}" type="presParOf" srcId="{0093235E-5643-4E5D-B176-802025A280FE}" destId="{13F9AC78-9229-49A7-919A-507FD0CAFE90}" srcOrd="0" destOrd="0" presId="urn:microsoft.com/office/officeart/2008/layout/VerticalCurvedList"/>
    <dgm:cxn modelId="{E04324D5-B64B-4697-9A3F-497AB5D48FAB}" type="presParOf" srcId="{0E3DE1AE-8EAE-407D-B1F7-AC90E01EE3EA}" destId="{AF343E85-BC85-49B1-9642-90BC8D39CCC2}" srcOrd="3" destOrd="0" presId="urn:microsoft.com/office/officeart/2008/layout/VerticalCurvedList"/>
    <dgm:cxn modelId="{E88BF8B8-378D-4137-AAAC-745F17A9E3B9}" type="presParOf" srcId="{0E3DE1AE-8EAE-407D-B1F7-AC90E01EE3EA}" destId="{2E72170F-8B0F-4767-B6E6-BC56EDED64F2}" srcOrd="4" destOrd="0" presId="urn:microsoft.com/office/officeart/2008/layout/VerticalCurvedList"/>
    <dgm:cxn modelId="{C2AB61F6-F35D-404C-9D6D-F89CFEAD527F}" type="presParOf" srcId="{2E72170F-8B0F-4767-B6E6-BC56EDED64F2}" destId="{9E2C8D46-D14A-485E-BC63-BCCE088D7F0F}" srcOrd="0" destOrd="0" presId="urn:microsoft.com/office/officeart/2008/layout/VerticalCurvedList"/>
    <dgm:cxn modelId="{F467423C-E06B-4FFE-861A-C78E0030B69A}" type="presParOf" srcId="{0E3DE1AE-8EAE-407D-B1F7-AC90E01EE3EA}" destId="{66299D17-A59C-4C9D-AC98-38A19C7174B2}" srcOrd="5" destOrd="0" presId="urn:microsoft.com/office/officeart/2008/layout/VerticalCurvedList"/>
    <dgm:cxn modelId="{B62A0081-629D-474F-8E5A-BB1C4A8A2CF3}" type="presParOf" srcId="{0E3DE1AE-8EAE-407D-B1F7-AC90E01EE3EA}" destId="{D8837664-91EE-418E-BB3A-75DCB3A8D331}" srcOrd="6" destOrd="0" presId="urn:microsoft.com/office/officeart/2008/layout/VerticalCurvedList"/>
    <dgm:cxn modelId="{9443796C-3C49-4B18-AA10-E3BCC53C86F6}" type="presParOf" srcId="{D8837664-91EE-418E-BB3A-75DCB3A8D331}" destId="{162166E3-AB48-40E3-90C5-8E4717212EFD}" srcOrd="0" destOrd="0" presId="urn:microsoft.com/office/officeart/2008/layout/VerticalCurvedList"/>
    <dgm:cxn modelId="{09CC3DD7-8BF2-4A34-94D4-D25DC5F387CF}" type="presParOf" srcId="{0E3DE1AE-8EAE-407D-B1F7-AC90E01EE3EA}" destId="{8D040890-F855-43E7-8EEB-0B65929486A9}" srcOrd="7" destOrd="0" presId="urn:microsoft.com/office/officeart/2008/layout/VerticalCurvedList"/>
    <dgm:cxn modelId="{F0157746-2185-47DA-9DBC-85517A562A29}" type="presParOf" srcId="{0E3DE1AE-8EAE-407D-B1F7-AC90E01EE3EA}" destId="{F080CE5E-DB19-469D-B83A-7A3BB389415D}" srcOrd="8" destOrd="0" presId="urn:microsoft.com/office/officeart/2008/layout/VerticalCurvedList"/>
    <dgm:cxn modelId="{588313B7-97AE-421C-9A53-F3C2F9A8631D}" type="presParOf" srcId="{F080CE5E-DB19-469D-B83A-7A3BB389415D}" destId="{05C048A5-56D3-4516-A5F6-B1100ADB3301}" srcOrd="0" destOrd="0" presId="urn:microsoft.com/office/officeart/2008/layout/VerticalCurvedList"/>
    <dgm:cxn modelId="{C39DDB0E-1DFA-4DB2-88D0-15EB50326412}" type="presParOf" srcId="{0E3DE1AE-8EAE-407D-B1F7-AC90E01EE3EA}" destId="{FA68FB11-8D88-4EC7-872C-E2CB9304673E}" srcOrd="9" destOrd="0" presId="urn:microsoft.com/office/officeart/2008/layout/VerticalCurvedList"/>
    <dgm:cxn modelId="{B4AA8EFC-0036-456A-8458-2899C47B6F76}" type="presParOf" srcId="{0E3DE1AE-8EAE-407D-B1F7-AC90E01EE3EA}" destId="{D00F7E7C-02FE-4403-B360-3676C22C5100}" srcOrd="10" destOrd="0" presId="urn:microsoft.com/office/officeart/2008/layout/VerticalCurvedList"/>
    <dgm:cxn modelId="{40357D45-0407-473E-96E6-C5CF8EC92968}" type="presParOf" srcId="{D00F7E7C-02FE-4403-B360-3676C22C5100}" destId="{05B4DAB0-739E-4961-A23E-D7457A1C98D4}" srcOrd="0" destOrd="0" presId="urn:microsoft.com/office/officeart/2008/layout/VerticalCurvedList"/>
    <dgm:cxn modelId="{0D42E242-A923-4333-A526-33594AB1F85E}" type="presParOf" srcId="{0E3DE1AE-8EAE-407D-B1F7-AC90E01EE3EA}" destId="{A946F1D9-6E57-4CF9-BB71-6CCC9A79ED59}" srcOrd="11" destOrd="0" presId="urn:microsoft.com/office/officeart/2008/layout/VerticalCurvedList"/>
    <dgm:cxn modelId="{847C3AFF-2B6D-454E-B19E-47A9980E38AE}" type="presParOf" srcId="{0E3DE1AE-8EAE-407D-B1F7-AC90E01EE3EA}" destId="{A1B3A8AF-8657-4778-90C1-C450412D9E89}" srcOrd="12" destOrd="0" presId="urn:microsoft.com/office/officeart/2008/layout/VerticalCurvedList"/>
    <dgm:cxn modelId="{5548D5F7-0487-4A53-AA1F-F17297EAEDA9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Pictures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Clipart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Shapes in a document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SmartArt in a document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Chart in a document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add Screenshot in a document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9E3A5237-33D4-45D8-8327-E4F39A3B6DCB}" type="presOf" srcId="{1DF96639-FD11-4525-97D4-CA6C91286F4E}" destId="{A946F1D9-6E57-4CF9-BB71-6CCC9A79ED59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4C2ACD6C-F585-4749-A50C-23EA3ACF8D64}" type="presOf" srcId="{ED0F468F-F02E-44A9-9BA8-3162F81A3428}" destId="{22AE084B-ED44-453F-87E3-9B64D6BC6F19}" srcOrd="0" destOrd="0" presId="urn:microsoft.com/office/officeart/2008/layout/VerticalCurvedList"/>
    <dgm:cxn modelId="{59439074-3163-4F64-89BF-C72B9AB67242}" type="presOf" srcId="{6A48E06A-7B2E-4064-8F58-8B99E51B6D28}" destId="{0ABF41EB-8FD0-4D35-9B23-3B8D13A32E6A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10744F8D-4EBC-4FA2-9C58-DE6B62BD98FE}" type="presOf" srcId="{0903877E-A7BE-4346-92CB-4E6C16D4B663}" destId="{8D040890-F855-43E7-8EEB-0B65929486A9}" srcOrd="0" destOrd="0" presId="urn:microsoft.com/office/officeart/2008/layout/VerticalCurvedList"/>
    <dgm:cxn modelId="{8EABC18F-6EA2-4F2A-A6AE-76B47C873F6E}" type="presOf" srcId="{CAF270CF-0E5E-4EAF-9DAE-31303A197CA1}" destId="{E83B65DD-7F37-4D59-8076-1420C54B1948}" srcOrd="0" destOrd="0" presId="urn:microsoft.com/office/officeart/2008/layout/VerticalCurvedList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02C3E5BF-DAEC-40B5-9DF6-98FD6089A8D0}" type="presOf" srcId="{0A1FAC09-0D93-4CA1-9F47-D9E970BA9B00}" destId="{AF343E85-BC85-49B1-9642-90BC8D39CCC2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3BF4A1CE-01E5-4C51-A651-882C67D9153B}" type="presOf" srcId="{C601CB0D-2223-4527-8935-F8EC7741FFE4}" destId="{FA68FB11-8D88-4EC7-872C-E2CB9304673E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F39F1EE8-A8CD-42ED-B6B2-AAA185B9E832}" type="presOf" srcId="{82EC8564-4D1C-4F1F-9491-6CF31919412D}" destId="{66299D17-A59C-4C9D-AC98-38A19C7174B2}" srcOrd="0" destOrd="0" presId="urn:microsoft.com/office/officeart/2008/layout/VerticalCurvedList"/>
    <dgm:cxn modelId="{86D87142-FF09-450A-B7B2-AC8E6BDA474D}" type="presParOf" srcId="{0ABF41EB-8FD0-4D35-9B23-3B8D13A32E6A}" destId="{0E3DE1AE-8EAE-407D-B1F7-AC90E01EE3EA}" srcOrd="0" destOrd="0" presId="urn:microsoft.com/office/officeart/2008/layout/VerticalCurvedList"/>
    <dgm:cxn modelId="{FB58D4F8-ECEE-4592-928D-25C21AAD7355}" type="presParOf" srcId="{0E3DE1AE-8EAE-407D-B1F7-AC90E01EE3EA}" destId="{48D38B22-181D-4EF7-A05E-D97F0226C72D}" srcOrd="0" destOrd="0" presId="urn:microsoft.com/office/officeart/2008/layout/VerticalCurvedList"/>
    <dgm:cxn modelId="{59334DDA-0A78-4F36-A199-08271BE6457D}" type="presParOf" srcId="{48D38B22-181D-4EF7-A05E-D97F0226C72D}" destId="{12F5E49B-C468-4F67-A516-5E660AD00D03}" srcOrd="0" destOrd="0" presId="urn:microsoft.com/office/officeart/2008/layout/VerticalCurvedList"/>
    <dgm:cxn modelId="{17D02A10-5847-44E7-83DB-343B863A9AAB}" type="presParOf" srcId="{48D38B22-181D-4EF7-A05E-D97F0226C72D}" destId="{22AE084B-ED44-453F-87E3-9B64D6BC6F19}" srcOrd="1" destOrd="0" presId="urn:microsoft.com/office/officeart/2008/layout/VerticalCurvedList"/>
    <dgm:cxn modelId="{D142A2F9-5F57-4C72-BD46-BA4633BBF5E8}" type="presParOf" srcId="{48D38B22-181D-4EF7-A05E-D97F0226C72D}" destId="{87EE93CF-B6A3-4BF4-B5C7-7E9A9A2E212E}" srcOrd="2" destOrd="0" presId="urn:microsoft.com/office/officeart/2008/layout/VerticalCurvedList"/>
    <dgm:cxn modelId="{AFF9C32F-AEF1-4680-AF05-71E93AE96CBE}" type="presParOf" srcId="{48D38B22-181D-4EF7-A05E-D97F0226C72D}" destId="{A09E9A8A-84EB-4237-BE50-3FD52E830965}" srcOrd="3" destOrd="0" presId="urn:microsoft.com/office/officeart/2008/layout/VerticalCurvedList"/>
    <dgm:cxn modelId="{7A3936D5-F950-44DB-B82B-3FCB7BA5A468}" type="presParOf" srcId="{0E3DE1AE-8EAE-407D-B1F7-AC90E01EE3EA}" destId="{E83B65DD-7F37-4D59-8076-1420C54B1948}" srcOrd="1" destOrd="0" presId="urn:microsoft.com/office/officeart/2008/layout/VerticalCurvedList"/>
    <dgm:cxn modelId="{171BAB57-45B1-4CEA-B88D-0C0E94669D45}" type="presParOf" srcId="{0E3DE1AE-8EAE-407D-B1F7-AC90E01EE3EA}" destId="{0093235E-5643-4E5D-B176-802025A280FE}" srcOrd="2" destOrd="0" presId="urn:microsoft.com/office/officeart/2008/layout/VerticalCurvedList"/>
    <dgm:cxn modelId="{78C59BB3-B0CA-4665-8D1B-C3F54C2F849E}" type="presParOf" srcId="{0093235E-5643-4E5D-B176-802025A280FE}" destId="{13F9AC78-9229-49A7-919A-507FD0CAFE90}" srcOrd="0" destOrd="0" presId="urn:microsoft.com/office/officeart/2008/layout/VerticalCurvedList"/>
    <dgm:cxn modelId="{686F7CFA-88CA-4CCF-9465-4D6BE4507A5C}" type="presParOf" srcId="{0E3DE1AE-8EAE-407D-B1F7-AC90E01EE3EA}" destId="{AF343E85-BC85-49B1-9642-90BC8D39CCC2}" srcOrd="3" destOrd="0" presId="urn:microsoft.com/office/officeart/2008/layout/VerticalCurvedList"/>
    <dgm:cxn modelId="{C943263C-C92B-439F-BAF5-8BF0DB30AA59}" type="presParOf" srcId="{0E3DE1AE-8EAE-407D-B1F7-AC90E01EE3EA}" destId="{2E72170F-8B0F-4767-B6E6-BC56EDED64F2}" srcOrd="4" destOrd="0" presId="urn:microsoft.com/office/officeart/2008/layout/VerticalCurvedList"/>
    <dgm:cxn modelId="{B4C738B4-C1D7-4D79-A48E-9FF7CAAF4AB8}" type="presParOf" srcId="{2E72170F-8B0F-4767-B6E6-BC56EDED64F2}" destId="{9E2C8D46-D14A-485E-BC63-BCCE088D7F0F}" srcOrd="0" destOrd="0" presId="urn:microsoft.com/office/officeart/2008/layout/VerticalCurvedList"/>
    <dgm:cxn modelId="{B30B3E32-FFB9-40E9-AABE-51220CD3227E}" type="presParOf" srcId="{0E3DE1AE-8EAE-407D-B1F7-AC90E01EE3EA}" destId="{66299D17-A59C-4C9D-AC98-38A19C7174B2}" srcOrd="5" destOrd="0" presId="urn:microsoft.com/office/officeart/2008/layout/VerticalCurvedList"/>
    <dgm:cxn modelId="{7D49B848-1617-4C0F-BD4E-4EB5A9BB5B84}" type="presParOf" srcId="{0E3DE1AE-8EAE-407D-B1F7-AC90E01EE3EA}" destId="{D8837664-91EE-418E-BB3A-75DCB3A8D331}" srcOrd="6" destOrd="0" presId="urn:microsoft.com/office/officeart/2008/layout/VerticalCurvedList"/>
    <dgm:cxn modelId="{9D9902E2-4D55-49C5-A74C-D22ED56FF66F}" type="presParOf" srcId="{D8837664-91EE-418E-BB3A-75DCB3A8D331}" destId="{162166E3-AB48-40E3-90C5-8E4717212EFD}" srcOrd="0" destOrd="0" presId="urn:microsoft.com/office/officeart/2008/layout/VerticalCurvedList"/>
    <dgm:cxn modelId="{91700C83-03A9-4231-89AC-39544D2512DB}" type="presParOf" srcId="{0E3DE1AE-8EAE-407D-B1F7-AC90E01EE3EA}" destId="{8D040890-F855-43E7-8EEB-0B65929486A9}" srcOrd="7" destOrd="0" presId="urn:microsoft.com/office/officeart/2008/layout/VerticalCurvedList"/>
    <dgm:cxn modelId="{B6286516-E0B9-4DC1-802C-2B21F8112FD9}" type="presParOf" srcId="{0E3DE1AE-8EAE-407D-B1F7-AC90E01EE3EA}" destId="{F080CE5E-DB19-469D-B83A-7A3BB389415D}" srcOrd="8" destOrd="0" presId="urn:microsoft.com/office/officeart/2008/layout/VerticalCurvedList"/>
    <dgm:cxn modelId="{1348F2E9-99C4-4749-B5B7-6C6D995AF940}" type="presParOf" srcId="{F080CE5E-DB19-469D-B83A-7A3BB389415D}" destId="{05C048A5-56D3-4516-A5F6-B1100ADB3301}" srcOrd="0" destOrd="0" presId="urn:microsoft.com/office/officeart/2008/layout/VerticalCurvedList"/>
    <dgm:cxn modelId="{293F85D1-BAAD-4951-8C61-C706760606FF}" type="presParOf" srcId="{0E3DE1AE-8EAE-407D-B1F7-AC90E01EE3EA}" destId="{FA68FB11-8D88-4EC7-872C-E2CB9304673E}" srcOrd="9" destOrd="0" presId="urn:microsoft.com/office/officeart/2008/layout/VerticalCurvedList"/>
    <dgm:cxn modelId="{AF43D246-FA15-4C80-97FB-41BA5666E205}" type="presParOf" srcId="{0E3DE1AE-8EAE-407D-B1F7-AC90E01EE3EA}" destId="{D00F7E7C-02FE-4403-B360-3676C22C5100}" srcOrd="10" destOrd="0" presId="urn:microsoft.com/office/officeart/2008/layout/VerticalCurvedList"/>
    <dgm:cxn modelId="{BC61C163-BF85-487E-BD7E-34BA2E2E9AA9}" type="presParOf" srcId="{D00F7E7C-02FE-4403-B360-3676C22C5100}" destId="{05B4DAB0-739E-4961-A23E-D7457A1C98D4}" srcOrd="0" destOrd="0" presId="urn:microsoft.com/office/officeart/2008/layout/VerticalCurvedList"/>
    <dgm:cxn modelId="{28EE494C-71D1-48B7-BED1-512675F08B63}" type="presParOf" srcId="{0E3DE1AE-8EAE-407D-B1F7-AC90E01EE3EA}" destId="{A946F1D9-6E57-4CF9-BB71-6CCC9A79ED59}" srcOrd="11" destOrd="0" presId="urn:microsoft.com/office/officeart/2008/layout/VerticalCurvedList"/>
    <dgm:cxn modelId="{CE9A3D2A-F622-4E3F-8C73-02EAB889796B}" type="presParOf" srcId="{0E3DE1AE-8EAE-407D-B1F7-AC90E01EE3EA}" destId="{A1B3A8AF-8657-4778-90C1-C450412D9E89}" srcOrd="12" destOrd="0" presId="urn:microsoft.com/office/officeart/2008/layout/VerticalCurvedList"/>
    <dgm:cxn modelId="{B9DF5E81-89FC-460A-A041-FEC3D236C4AF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create Hyperlink in a document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1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1"/>
      <dgm:spPr/>
    </dgm:pt>
    <dgm:pt modelId="{A09E9A8A-84EB-4237-BE50-3FD52E830965}" type="pres">
      <dgm:prSet presAssocID="{6A48E06A-7B2E-4064-8F58-8B99E51B6D28}" presName="dstNode" presStyleLbl="node1" presStyleIdx="0" presStyleCnt="1"/>
      <dgm:spPr/>
    </dgm:pt>
    <dgm:pt modelId="{3A198CB6-46CE-40B5-B258-A6BF8C3C7CE5}" type="pres">
      <dgm:prSet presAssocID="{699F594A-1A3E-4039-9269-1915A2431652}" presName="text_1" presStyleLbl="node1" presStyleIdx="0" presStyleCnt="1" custScaleX="96903" custScaleY="92399">
        <dgm:presLayoutVars>
          <dgm:bulletEnabled val="1"/>
        </dgm:presLayoutVars>
      </dgm:prSet>
      <dgm:spPr/>
    </dgm:pt>
    <dgm:pt modelId="{50C17970-04F4-4DA7-ADE0-B77D485EF775}" type="pres">
      <dgm:prSet presAssocID="{699F594A-1A3E-4039-9269-1915A2431652}" presName="accent_1" presStyleCnt="0"/>
      <dgm:spPr/>
    </dgm:pt>
    <dgm:pt modelId="{9261C24A-ADC4-446F-8357-2D078A93EF3D}" type="pres">
      <dgm:prSet presAssocID="{699F594A-1A3E-4039-9269-1915A2431652}" presName="accentRepeatNode" presStyleLbl="solidFgAcc1" presStyleIdx="0" presStyleCnt="1" custScaleX="92959" custScaleY="92959"/>
      <dgm:spPr/>
    </dgm:pt>
  </dgm:ptLst>
  <dgm:cxnLst>
    <dgm:cxn modelId="{3B69B965-9098-451A-9F7B-845E8229B3F9}" type="presOf" srcId="{6A48E06A-7B2E-4064-8F58-8B99E51B6D28}" destId="{0ABF41EB-8FD0-4D35-9B23-3B8D13A32E6A}" srcOrd="0" destOrd="0" presId="urn:microsoft.com/office/officeart/2008/layout/VerticalCurvedList"/>
    <dgm:cxn modelId="{3B4CDB7A-5665-48BD-AFDD-730A727BB98E}" srcId="{6A48E06A-7B2E-4064-8F58-8B99E51B6D28}" destId="{699F594A-1A3E-4039-9269-1915A2431652}" srcOrd="0" destOrd="0" parTransId="{3B3C04D1-8C1F-477F-A21C-3EA3372E98D0}" sibTransId="{EC3B98CF-B123-45DA-BCBC-5A5ED1B37F6B}"/>
    <dgm:cxn modelId="{9CA0948E-9E08-4157-87F5-4CE8AE086663}" type="presOf" srcId="{EC3B98CF-B123-45DA-BCBC-5A5ED1B37F6B}" destId="{22AE084B-ED44-453F-87E3-9B64D6BC6F19}" srcOrd="0" destOrd="0" presId="urn:microsoft.com/office/officeart/2008/layout/VerticalCurvedList"/>
    <dgm:cxn modelId="{299FF69A-FFF4-4854-AE1B-56D4D6F88EAC}" type="presOf" srcId="{699F594A-1A3E-4039-9269-1915A2431652}" destId="{3A198CB6-46CE-40B5-B258-A6BF8C3C7CE5}" srcOrd="0" destOrd="0" presId="urn:microsoft.com/office/officeart/2008/layout/VerticalCurvedList"/>
    <dgm:cxn modelId="{1DC111EA-0114-4190-BCD6-3D87AF8F96F3}" type="presParOf" srcId="{0ABF41EB-8FD0-4D35-9B23-3B8D13A32E6A}" destId="{0E3DE1AE-8EAE-407D-B1F7-AC90E01EE3EA}" srcOrd="0" destOrd="0" presId="urn:microsoft.com/office/officeart/2008/layout/VerticalCurvedList"/>
    <dgm:cxn modelId="{2C4CFE9C-102C-45BE-A4DF-B713B2AABEBE}" type="presParOf" srcId="{0E3DE1AE-8EAE-407D-B1F7-AC90E01EE3EA}" destId="{48D38B22-181D-4EF7-A05E-D97F0226C72D}" srcOrd="0" destOrd="0" presId="urn:microsoft.com/office/officeart/2008/layout/VerticalCurvedList"/>
    <dgm:cxn modelId="{D5A0DD72-498A-4081-BBB6-76362D727934}" type="presParOf" srcId="{48D38B22-181D-4EF7-A05E-D97F0226C72D}" destId="{12F5E49B-C468-4F67-A516-5E660AD00D03}" srcOrd="0" destOrd="0" presId="urn:microsoft.com/office/officeart/2008/layout/VerticalCurvedList"/>
    <dgm:cxn modelId="{6CE9BDB5-3F38-4A66-B053-94996A5D6317}" type="presParOf" srcId="{48D38B22-181D-4EF7-A05E-D97F0226C72D}" destId="{22AE084B-ED44-453F-87E3-9B64D6BC6F19}" srcOrd="1" destOrd="0" presId="urn:microsoft.com/office/officeart/2008/layout/VerticalCurvedList"/>
    <dgm:cxn modelId="{92D9FBE6-210D-4596-8FAE-398739947E35}" type="presParOf" srcId="{48D38B22-181D-4EF7-A05E-D97F0226C72D}" destId="{87EE93CF-B6A3-4BF4-B5C7-7E9A9A2E212E}" srcOrd="2" destOrd="0" presId="urn:microsoft.com/office/officeart/2008/layout/VerticalCurvedList"/>
    <dgm:cxn modelId="{4766A90D-D43C-4AC2-89F7-767F4E74638C}" type="presParOf" srcId="{48D38B22-181D-4EF7-A05E-D97F0226C72D}" destId="{A09E9A8A-84EB-4237-BE50-3FD52E830965}" srcOrd="3" destOrd="0" presId="urn:microsoft.com/office/officeart/2008/layout/VerticalCurvedList"/>
    <dgm:cxn modelId="{254E1F74-439D-4AD6-AFCE-DF29A364DC72}" type="presParOf" srcId="{0E3DE1AE-8EAE-407D-B1F7-AC90E01EE3EA}" destId="{3A198CB6-46CE-40B5-B258-A6BF8C3C7CE5}" srcOrd="1" destOrd="0" presId="urn:microsoft.com/office/officeart/2008/layout/VerticalCurvedList"/>
    <dgm:cxn modelId="{61329B87-4A9A-43AE-882D-67B3791080B9}" type="presParOf" srcId="{0E3DE1AE-8EAE-407D-B1F7-AC90E01EE3EA}" destId="{50C17970-04F4-4DA7-ADE0-B77D485EF775}" srcOrd="2" destOrd="0" presId="urn:microsoft.com/office/officeart/2008/layout/VerticalCurvedList"/>
    <dgm:cxn modelId="{90CB3B23-E1CB-4795-96EB-AFC593C2F087}" type="presParOf" srcId="{50C17970-04F4-4DA7-ADE0-B77D485EF775}" destId="{9261C24A-ADC4-446F-8357-2D078A93EF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and font size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Case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40E96D4-BC7E-46B9-864C-5A679891A992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Color of the text</a:t>
          </a:r>
        </a:p>
      </dgm:t>
    </dgm:pt>
    <dgm:pt modelId="{AE31A0CF-CD26-4223-BFA0-C53DBD80CC09}" type="parTrans" cxnId="{82C91F38-FCEC-466F-9206-9EAA0717D7F7}">
      <dgm:prSet/>
      <dgm:spPr/>
      <dgm:t>
        <a:bodyPr/>
        <a:lstStyle/>
        <a:p>
          <a:endParaRPr lang="en-US"/>
        </a:p>
      </dgm:t>
    </dgm:pt>
    <dgm:pt modelId="{7F1F8D4E-D2CB-4243-87A0-07AF533D820C}" type="sibTrans" cxnId="{82C91F38-FCEC-466F-9206-9EAA0717D7F7}">
      <dgm:prSet/>
      <dgm:spPr/>
      <dgm:t>
        <a:bodyPr/>
        <a:lstStyle/>
        <a:p>
          <a:endParaRPr lang="en-US"/>
        </a:p>
      </dgm:t>
    </dgm:pt>
    <dgm:pt modelId="{D521DCAC-08DD-470B-A77B-BCED338732DA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Bold / Italic / Underline / Strikethrough the text</a:t>
          </a:r>
        </a:p>
      </dgm:t>
    </dgm:pt>
    <dgm:pt modelId="{476AFF15-6632-440B-848F-75DE48991AF8}" type="parTrans" cxnId="{DFB1109D-B86C-46BA-B6E4-76496041F5F9}">
      <dgm:prSet/>
      <dgm:spPr/>
      <dgm:t>
        <a:bodyPr/>
        <a:lstStyle/>
        <a:p>
          <a:endParaRPr lang="en-US"/>
        </a:p>
      </dgm:t>
    </dgm:pt>
    <dgm:pt modelId="{30B13F02-E395-434C-927F-EC979FE18EE6}" type="sibTrans" cxnId="{DFB1109D-B86C-46BA-B6E4-76496041F5F9}">
      <dgm:prSet/>
      <dgm:spPr/>
      <dgm:t>
        <a:bodyPr/>
        <a:lstStyle/>
        <a:p>
          <a:endParaRPr lang="en-US"/>
        </a:p>
      </dgm:t>
    </dgm:pt>
    <dgm:pt modelId="{89312897-405B-4A20-8FAC-9F7CC20F9A0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Subscript and Superscript the text</a:t>
          </a:r>
        </a:p>
      </dgm:t>
    </dgm:pt>
    <dgm:pt modelId="{9EA1414B-AFB7-4540-8C2D-7BD768A04120}" type="parTrans" cxnId="{D1BB6F9C-AC8E-4E7A-995D-170C80B5DB58}">
      <dgm:prSet/>
      <dgm:spPr/>
      <dgm:t>
        <a:bodyPr/>
        <a:lstStyle/>
        <a:p>
          <a:endParaRPr lang="en-US"/>
        </a:p>
      </dgm:t>
    </dgm:pt>
    <dgm:pt modelId="{D5104999-9F6F-4D3E-ACC1-D8C38AF6709A}" type="sibTrans" cxnId="{D1BB6F9C-AC8E-4E7A-995D-170C80B5DB58}">
      <dgm:prSet/>
      <dgm:spPr/>
      <dgm:t>
        <a:bodyPr/>
        <a:lstStyle/>
        <a:p>
          <a:endParaRPr lang="en-US"/>
        </a:p>
      </dgm:t>
    </dgm:pt>
    <dgm:pt modelId="{1F27FC8D-901A-4EA6-AF92-69B3C69A3BBB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b="0" dirty="0"/>
            <a:t>Steps to Highlight text and to give Text Effects &amp; Typography</a:t>
          </a:r>
        </a:p>
      </dgm:t>
    </dgm:pt>
    <dgm:pt modelId="{EC23D496-17B3-4384-BA2A-02D7162A5E65}" type="parTrans" cxnId="{71AEEE0C-1C09-4E0E-A180-7F9E8455EA35}">
      <dgm:prSet/>
      <dgm:spPr/>
      <dgm:t>
        <a:bodyPr/>
        <a:lstStyle/>
        <a:p>
          <a:endParaRPr lang="en-US"/>
        </a:p>
      </dgm:t>
    </dgm:pt>
    <dgm:pt modelId="{C320453E-086E-4633-A039-8364C5CDE029}" type="sibTrans" cxnId="{71AEEE0C-1C09-4E0E-A180-7F9E8455EA35}">
      <dgm:prSet/>
      <dgm:spPr/>
      <dgm:t>
        <a:bodyPr/>
        <a:lstStyle/>
        <a:p>
          <a:endParaRPr lang="en-US"/>
        </a:p>
      </dgm:t>
    </dgm:pt>
    <dgm:pt modelId="{290B4BA6-A65F-4624-87D7-523FF889665F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Clear All Formatting</a:t>
          </a:r>
        </a:p>
      </dgm:t>
    </dgm:pt>
    <dgm:pt modelId="{F6351C84-21AC-4585-BE42-5830A471147D}" type="parTrans" cxnId="{3FA03146-A808-4C0C-9DC6-3040F2F6FD3F}">
      <dgm:prSet/>
      <dgm:spPr/>
      <dgm:t>
        <a:bodyPr/>
        <a:lstStyle/>
        <a:p>
          <a:endParaRPr lang="en-US"/>
        </a:p>
      </dgm:t>
    </dgm:pt>
    <dgm:pt modelId="{12ADBB48-A625-43E3-BB62-B51E865D4CB0}" type="sibTrans" cxnId="{3FA03146-A808-4C0C-9DC6-3040F2F6FD3F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7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7"/>
      <dgm:spPr/>
    </dgm:pt>
    <dgm:pt modelId="{A09E9A8A-84EB-4237-BE50-3FD52E830965}" type="pres">
      <dgm:prSet presAssocID="{6A48E06A-7B2E-4064-8F58-8B99E51B6D28}" presName="dstNode" presStyleLbl="node1" presStyleIdx="0" presStyleCnt="7"/>
      <dgm:spPr/>
    </dgm:pt>
    <dgm:pt modelId="{E83B65DD-7F37-4D59-8076-1420C54B1948}" type="pres">
      <dgm:prSet presAssocID="{CAF270CF-0E5E-4EAF-9DAE-31303A197CA1}" presName="text_1" presStyleLbl="node1" presStyleIdx="0" presStyleCnt="7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7"/>
      <dgm:spPr/>
    </dgm:pt>
    <dgm:pt modelId="{AF343E85-BC85-49B1-9642-90BC8D39CCC2}" type="pres">
      <dgm:prSet presAssocID="{0A1FAC09-0D93-4CA1-9F47-D9E970BA9B00}" presName="text_2" presStyleLbl="node1" presStyleIdx="1" presStyleCnt="7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7"/>
      <dgm:spPr/>
    </dgm:pt>
    <dgm:pt modelId="{0A412115-3567-4755-A43E-22157AB2E86C}" type="pres">
      <dgm:prSet presAssocID="{D521DCAC-08DD-470B-A77B-BCED338732DA}" presName="text_3" presStyleLbl="node1" presStyleIdx="2" presStyleCnt="7">
        <dgm:presLayoutVars>
          <dgm:bulletEnabled val="1"/>
        </dgm:presLayoutVars>
      </dgm:prSet>
      <dgm:spPr/>
    </dgm:pt>
    <dgm:pt modelId="{B1EA4D2F-F520-4530-BE24-D89BDE020587}" type="pres">
      <dgm:prSet presAssocID="{D521DCAC-08DD-470B-A77B-BCED338732DA}" presName="accent_3" presStyleCnt="0"/>
      <dgm:spPr/>
    </dgm:pt>
    <dgm:pt modelId="{9AE22509-509C-4EDE-83C0-E166EB96E547}" type="pres">
      <dgm:prSet presAssocID="{D521DCAC-08DD-470B-A77B-BCED338732DA}" presName="accentRepeatNode" presStyleLbl="solidFgAcc1" presStyleIdx="2" presStyleCnt="7"/>
      <dgm:spPr/>
    </dgm:pt>
    <dgm:pt modelId="{4E39DD46-6849-48E3-A78B-C2CE87CB9B4F}" type="pres">
      <dgm:prSet presAssocID="{89312897-405B-4A20-8FAC-9F7CC20F9A04}" presName="text_4" presStyleLbl="node1" presStyleIdx="3" presStyleCnt="7">
        <dgm:presLayoutVars>
          <dgm:bulletEnabled val="1"/>
        </dgm:presLayoutVars>
      </dgm:prSet>
      <dgm:spPr/>
    </dgm:pt>
    <dgm:pt modelId="{38996BA5-4CD7-418C-B2C0-2E8A63790A4E}" type="pres">
      <dgm:prSet presAssocID="{89312897-405B-4A20-8FAC-9F7CC20F9A04}" presName="accent_4" presStyleCnt="0"/>
      <dgm:spPr/>
    </dgm:pt>
    <dgm:pt modelId="{AD5EDA02-F0BB-43D9-BB84-177543A4D972}" type="pres">
      <dgm:prSet presAssocID="{89312897-405B-4A20-8FAC-9F7CC20F9A04}" presName="accentRepeatNode" presStyleLbl="solidFgAcc1" presStyleIdx="3" presStyleCnt="7"/>
      <dgm:spPr/>
    </dgm:pt>
    <dgm:pt modelId="{6832F7C7-445C-4CE0-AE83-592F9E313DAB}" type="pres">
      <dgm:prSet presAssocID="{640E96D4-BC7E-46B9-864C-5A679891A992}" presName="text_5" presStyleLbl="node1" presStyleIdx="4" presStyleCnt="7">
        <dgm:presLayoutVars>
          <dgm:bulletEnabled val="1"/>
        </dgm:presLayoutVars>
      </dgm:prSet>
      <dgm:spPr/>
    </dgm:pt>
    <dgm:pt modelId="{0DED0C95-C40A-4C65-AEDE-D66E650786E9}" type="pres">
      <dgm:prSet presAssocID="{640E96D4-BC7E-46B9-864C-5A679891A992}" presName="accent_5" presStyleCnt="0"/>
      <dgm:spPr/>
    </dgm:pt>
    <dgm:pt modelId="{F2986F60-E9D4-4F6B-990D-6694436C60C6}" type="pres">
      <dgm:prSet presAssocID="{640E96D4-BC7E-46B9-864C-5A679891A992}" presName="accentRepeatNode" presStyleLbl="solidFgAcc1" presStyleIdx="4" presStyleCnt="7"/>
      <dgm:spPr/>
    </dgm:pt>
    <dgm:pt modelId="{B5BBC61E-9733-4AF0-838A-A858430DAC94}" type="pres">
      <dgm:prSet presAssocID="{1F27FC8D-901A-4EA6-AF92-69B3C69A3BBB}" presName="text_6" presStyleLbl="node1" presStyleIdx="5" presStyleCnt="7">
        <dgm:presLayoutVars>
          <dgm:bulletEnabled val="1"/>
        </dgm:presLayoutVars>
      </dgm:prSet>
      <dgm:spPr/>
    </dgm:pt>
    <dgm:pt modelId="{4098D420-1B76-4AA1-9A0E-F4C93A242024}" type="pres">
      <dgm:prSet presAssocID="{1F27FC8D-901A-4EA6-AF92-69B3C69A3BBB}" presName="accent_6" presStyleCnt="0"/>
      <dgm:spPr/>
    </dgm:pt>
    <dgm:pt modelId="{2510C7AB-9EFC-4F30-ABA0-4809A880AC84}" type="pres">
      <dgm:prSet presAssocID="{1F27FC8D-901A-4EA6-AF92-69B3C69A3BBB}" presName="accentRepeatNode" presStyleLbl="solidFgAcc1" presStyleIdx="5" presStyleCnt="7"/>
      <dgm:spPr/>
    </dgm:pt>
    <dgm:pt modelId="{CD3038A7-43E6-4C2A-A821-F4A751C99501}" type="pres">
      <dgm:prSet presAssocID="{290B4BA6-A65F-4624-87D7-523FF889665F}" presName="text_7" presStyleLbl="node1" presStyleIdx="6" presStyleCnt="7">
        <dgm:presLayoutVars>
          <dgm:bulletEnabled val="1"/>
        </dgm:presLayoutVars>
      </dgm:prSet>
      <dgm:spPr/>
    </dgm:pt>
    <dgm:pt modelId="{F1A93B10-75F9-41ED-94A4-AD729ED95BBF}" type="pres">
      <dgm:prSet presAssocID="{290B4BA6-A65F-4624-87D7-523FF889665F}" presName="accent_7" presStyleCnt="0"/>
      <dgm:spPr/>
    </dgm:pt>
    <dgm:pt modelId="{7B64CF2A-F06C-427B-A5DD-FC0CD2DF2A53}" type="pres">
      <dgm:prSet presAssocID="{290B4BA6-A65F-4624-87D7-523FF889665F}" presName="accentRepeatNode" presStyleLbl="solidFgAcc1" presStyleIdx="6" presStyleCnt="7"/>
      <dgm:spPr/>
    </dgm:pt>
  </dgm:ptLst>
  <dgm:cxnLst>
    <dgm:cxn modelId="{71AEEE0C-1C09-4E0E-A180-7F9E8455EA35}" srcId="{6A48E06A-7B2E-4064-8F58-8B99E51B6D28}" destId="{1F27FC8D-901A-4EA6-AF92-69B3C69A3BBB}" srcOrd="5" destOrd="0" parTransId="{EC23D496-17B3-4384-BA2A-02D7162A5E65}" sibTransId="{C320453E-086E-4633-A039-8364C5CDE029}"/>
    <dgm:cxn modelId="{7521AB1B-D020-4AE8-BA9E-13E68AADC612}" type="presOf" srcId="{290B4BA6-A65F-4624-87D7-523FF889665F}" destId="{CD3038A7-43E6-4C2A-A821-F4A751C99501}" srcOrd="0" destOrd="0" presId="urn:microsoft.com/office/officeart/2008/layout/VerticalCurvedList"/>
    <dgm:cxn modelId="{23CD3730-0463-466D-9DA6-26E07DF526C3}" type="presOf" srcId="{0A1FAC09-0D93-4CA1-9F47-D9E970BA9B00}" destId="{AF343E85-BC85-49B1-9642-90BC8D39CCC2}" srcOrd="0" destOrd="0" presId="urn:microsoft.com/office/officeart/2008/layout/VerticalCurvedList"/>
    <dgm:cxn modelId="{82C91F38-FCEC-466F-9206-9EAA0717D7F7}" srcId="{6A48E06A-7B2E-4064-8F58-8B99E51B6D28}" destId="{640E96D4-BC7E-46B9-864C-5A679891A992}" srcOrd="4" destOrd="0" parTransId="{AE31A0CF-CD26-4223-BFA0-C53DBD80CC09}" sibTransId="{7F1F8D4E-D2CB-4243-87A0-07AF533D820C}"/>
    <dgm:cxn modelId="{8965BB3F-CD71-489B-BFB7-93F21AD04A7A}" type="presOf" srcId="{6A48E06A-7B2E-4064-8F58-8B99E51B6D28}" destId="{0ABF41EB-8FD0-4D35-9B23-3B8D13A32E6A}" srcOrd="0" destOrd="0" presId="urn:microsoft.com/office/officeart/2008/layout/VerticalCurvedList"/>
    <dgm:cxn modelId="{3FA03146-A808-4C0C-9DC6-3040F2F6FD3F}" srcId="{6A48E06A-7B2E-4064-8F58-8B99E51B6D28}" destId="{290B4BA6-A65F-4624-87D7-523FF889665F}" srcOrd="6" destOrd="0" parTransId="{F6351C84-21AC-4585-BE42-5830A471147D}" sibTransId="{12ADBB48-A625-43E3-BB62-B51E865D4CB0}"/>
    <dgm:cxn modelId="{26D0FA78-FDFB-4F8C-9E1B-B006ACF36133}" type="presOf" srcId="{CAF270CF-0E5E-4EAF-9DAE-31303A197CA1}" destId="{E83B65DD-7F37-4D59-8076-1420C54B1948}" srcOrd="0" destOrd="0" presId="urn:microsoft.com/office/officeart/2008/layout/VerticalCurvedList"/>
    <dgm:cxn modelId="{1701608F-1BC5-4457-9AA0-BC83E72C06AA}" type="presOf" srcId="{ED0F468F-F02E-44A9-9BA8-3162F81A3428}" destId="{22AE084B-ED44-453F-87E3-9B64D6BC6F19}" srcOrd="0" destOrd="0" presId="urn:microsoft.com/office/officeart/2008/layout/VerticalCurvedList"/>
    <dgm:cxn modelId="{D1BB6F9C-AC8E-4E7A-995D-170C80B5DB58}" srcId="{6A48E06A-7B2E-4064-8F58-8B99E51B6D28}" destId="{89312897-405B-4A20-8FAC-9F7CC20F9A04}" srcOrd="3" destOrd="0" parTransId="{9EA1414B-AFB7-4540-8C2D-7BD768A04120}" sibTransId="{D5104999-9F6F-4D3E-ACC1-D8C38AF6709A}"/>
    <dgm:cxn modelId="{DFB1109D-B86C-46BA-B6E4-76496041F5F9}" srcId="{6A48E06A-7B2E-4064-8F58-8B99E51B6D28}" destId="{D521DCAC-08DD-470B-A77B-BCED338732DA}" srcOrd="2" destOrd="0" parTransId="{476AFF15-6632-440B-848F-75DE48991AF8}" sibTransId="{30B13F02-E395-434C-927F-EC979FE18EE6}"/>
    <dgm:cxn modelId="{EB5E15C0-C3A9-4B51-B896-F5ABD6637E0B}" type="presOf" srcId="{D521DCAC-08DD-470B-A77B-BCED338732DA}" destId="{0A412115-3567-4755-A43E-22157AB2E86C}" srcOrd="0" destOrd="0" presId="urn:microsoft.com/office/officeart/2008/layout/VerticalCurvedList"/>
    <dgm:cxn modelId="{50279DC1-AB01-4853-A08A-D82127A95F89}" type="presOf" srcId="{1F27FC8D-901A-4EA6-AF92-69B3C69A3BBB}" destId="{B5BBC61E-9733-4AF0-838A-A858430DAC94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89DE51C8-7CCD-4258-932A-957E8D50C68C}" type="presOf" srcId="{640E96D4-BC7E-46B9-864C-5A679891A992}" destId="{6832F7C7-445C-4CE0-AE83-592F9E313DAB}" srcOrd="0" destOrd="0" presId="urn:microsoft.com/office/officeart/2008/layout/VerticalCurvedList"/>
    <dgm:cxn modelId="{74F3C4DA-0B6D-4022-9CE4-FB7E73E460F6}" type="presOf" srcId="{89312897-405B-4A20-8FAC-9F7CC20F9A04}" destId="{4E39DD46-6849-48E3-A78B-C2CE87CB9B4F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D84F07D0-0E08-4B1A-9FA4-EF85441546D8}" type="presParOf" srcId="{0ABF41EB-8FD0-4D35-9B23-3B8D13A32E6A}" destId="{0E3DE1AE-8EAE-407D-B1F7-AC90E01EE3EA}" srcOrd="0" destOrd="0" presId="urn:microsoft.com/office/officeart/2008/layout/VerticalCurvedList"/>
    <dgm:cxn modelId="{B967F8E9-83E2-459D-B111-4A56D43AFBBE}" type="presParOf" srcId="{0E3DE1AE-8EAE-407D-B1F7-AC90E01EE3EA}" destId="{48D38B22-181D-4EF7-A05E-D97F0226C72D}" srcOrd="0" destOrd="0" presId="urn:microsoft.com/office/officeart/2008/layout/VerticalCurvedList"/>
    <dgm:cxn modelId="{3B699E9B-BABB-4A1E-B6AA-3BC827C77E5A}" type="presParOf" srcId="{48D38B22-181D-4EF7-A05E-D97F0226C72D}" destId="{12F5E49B-C468-4F67-A516-5E660AD00D03}" srcOrd="0" destOrd="0" presId="urn:microsoft.com/office/officeart/2008/layout/VerticalCurvedList"/>
    <dgm:cxn modelId="{D019CA08-657F-4BDB-A5D1-BE303C48CD30}" type="presParOf" srcId="{48D38B22-181D-4EF7-A05E-D97F0226C72D}" destId="{22AE084B-ED44-453F-87E3-9B64D6BC6F19}" srcOrd="1" destOrd="0" presId="urn:microsoft.com/office/officeart/2008/layout/VerticalCurvedList"/>
    <dgm:cxn modelId="{148A1B64-158C-46E5-88D8-72622394F998}" type="presParOf" srcId="{48D38B22-181D-4EF7-A05E-D97F0226C72D}" destId="{87EE93CF-B6A3-4BF4-B5C7-7E9A9A2E212E}" srcOrd="2" destOrd="0" presId="urn:microsoft.com/office/officeart/2008/layout/VerticalCurvedList"/>
    <dgm:cxn modelId="{1A8795B6-9989-4B9B-ABA9-A8DB12072779}" type="presParOf" srcId="{48D38B22-181D-4EF7-A05E-D97F0226C72D}" destId="{A09E9A8A-84EB-4237-BE50-3FD52E830965}" srcOrd="3" destOrd="0" presId="urn:microsoft.com/office/officeart/2008/layout/VerticalCurvedList"/>
    <dgm:cxn modelId="{BD70CA6D-ABC8-4321-9260-E3A96D577D21}" type="presParOf" srcId="{0E3DE1AE-8EAE-407D-B1F7-AC90E01EE3EA}" destId="{E83B65DD-7F37-4D59-8076-1420C54B1948}" srcOrd="1" destOrd="0" presId="urn:microsoft.com/office/officeart/2008/layout/VerticalCurvedList"/>
    <dgm:cxn modelId="{C37C20F8-273E-4543-8FE9-E611ABF22CFF}" type="presParOf" srcId="{0E3DE1AE-8EAE-407D-B1F7-AC90E01EE3EA}" destId="{0093235E-5643-4E5D-B176-802025A280FE}" srcOrd="2" destOrd="0" presId="urn:microsoft.com/office/officeart/2008/layout/VerticalCurvedList"/>
    <dgm:cxn modelId="{C0F59698-204F-4204-B250-327FA703CCF6}" type="presParOf" srcId="{0093235E-5643-4E5D-B176-802025A280FE}" destId="{13F9AC78-9229-49A7-919A-507FD0CAFE90}" srcOrd="0" destOrd="0" presId="urn:microsoft.com/office/officeart/2008/layout/VerticalCurvedList"/>
    <dgm:cxn modelId="{D30D2F40-2884-4552-A13B-91CF4A6B9B3E}" type="presParOf" srcId="{0E3DE1AE-8EAE-407D-B1F7-AC90E01EE3EA}" destId="{AF343E85-BC85-49B1-9642-90BC8D39CCC2}" srcOrd="3" destOrd="0" presId="urn:microsoft.com/office/officeart/2008/layout/VerticalCurvedList"/>
    <dgm:cxn modelId="{7C731E65-5667-4D07-BD9C-1595E887320E}" type="presParOf" srcId="{0E3DE1AE-8EAE-407D-B1F7-AC90E01EE3EA}" destId="{2E72170F-8B0F-4767-B6E6-BC56EDED64F2}" srcOrd="4" destOrd="0" presId="urn:microsoft.com/office/officeart/2008/layout/VerticalCurvedList"/>
    <dgm:cxn modelId="{07612B65-24AC-444C-BC92-AB96F49C017D}" type="presParOf" srcId="{2E72170F-8B0F-4767-B6E6-BC56EDED64F2}" destId="{9E2C8D46-D14A-485E-BC63-BCCE088D7F0F}" srcOrd="0" destOrd="0" presId="urn:microsoft.com/office/officeart/2008/layout/VerticalCurvedList"/>
    <dgm:cxn modelId="{D40DD75C-E4B0-4827-8C18-2D6F8C578A6F}" type="presParOf" srcId="{0E3DE1AE-8EAE-407D-B1F7-AC90E01EE3EA}" destId="{0A412115-3567-4755-A43E-22157AB2E86C}" srcOrd="5" destOrd="0" presId="urn:microsoft.com/office/officeart/2008/layout/VerticalCurvedList"/>
    <dgm:cxn modelId="{D9F37272-C857-4988-898C-3898EB6CD274}" type="presParOf" srcId="{0E3DE1AE-8EAE-407D-B1F7-AC90E01EE3EA}" destId="{B1EA4D2F-F520-4530-BE24-D89BDE020587}" srcOrd="6" destOrd="0" presId="urn:microsoft.com/office/officeart/2008/layout/VerticalCurvedList"/>
    <dgm:cxn modelId="{84419C71-53D6-45D1-9985-E8365BF9AB07}" type="presParOf" srcId="{B1EA4D2F-F520-4530-BE24-D89BDE020587}" destId="{9AE22509-509C-4EDE-83C0-E166EB96E547}" srcOrd="0" destOrd="0" presId="urn:microsoft.com/office/officeart/2008/layout/VerticalCurvedList"/>
    <dgm:cxn modelId="{2E2D9F93-5ACF-4630-9EA8-92623D0F7F87}" type="presParOf" srcId="{0E3DE1AE-8EAE-407D-B1F7-AC90E01EE3EA}" destId="{4E39DD46-6849-48E3-A78B-C2CE87CB9B4F}" srcOrd="7" destOrd="0" presId="urn:microsoft.com/office/officeart/2008/layout/VerticalCurvedList"/>
    <dgm:cxn modelId="{EBF7C9B6-6DB2-4AD1-8F75-B406983E9CD6}" type="presParOf" srcId="{0E3DE1AE-8EAE-407D-B1F7-AC90E01EE3EA}" destId="{38996BA5-4CD7-418C-B2C0-2E8A63790A4E}" srcOrd="8" destOrd="0" presId="urn:microsoft.com/office/officeart/2008/layout/VerticalCurvedList"/>
    <dgm:cxn modelId="{E255350E-66DC-40A3-BBE1-F1BDE324A5ED}" type="presParOf" srcId="{38996BA5-4CD7-418C-B2C0-2E8A63790A4E}" destId="{AD5EDA02-F0BB-43D9-BB84-177543A4D972}" srcOrd="0" destOrd="0" presId="urn:microsoft.com/office/officeart/2008/layout/VerticalCurvedList"/>
    <dgm:cxn modelId="{04446224-3E26-4FA7-B707-66C1B86279DA}" type="presParOf" srcId="{0E3DE1AE-8EAE-407D-B1F7-AC90E01EE3EA}" destId="{6832F7C7-445C-4CE0-AE83-592F9E313DAB}" srcOrd="9" destOrd="0" presId="urn:microsoft.com/office/officeart/2008/layout/VerticalCurvedList"/>
    <dgm:cxn modelId="{15224D1C-4A70-4AF4-91F5-00FBDF9F53A6}" type="presParOf" srcId="{0E3DE1AE-8EAE-407D-B1F7-AC90E01EE3EA}" destId="{0DED0C95-C40A-4C65-AEDE-D66E650786E9}" srcOrd="10" destOrd="0" presId="urn:microsoft.com/office/officeart/2008/layout/VerticalCurvedList"/>
    <dgm:cxn modelId="{A452CBE5-3293-476A-9E86-A632A758C358}" type="presParOf" srcId="{0DED0C95-C40A-4C65-AEDE-D66E650786E9}" destId="{F2986F60-E9D4-4F6B-990D-6694436C60C6}" srcOrd="0" destOrd="0" presId="urn:microsoft.com/office/officeart/2008/layout/VerticalCurvedList"/>
    <dgm:cxn modelId="{FD8D18DF-2E6E-41DC-9484-93F707B0B61F}" type="presParOf" srcId="{0E3DE1AE-8EAE-407D-B1F7-AC90E01EE3EA}" destId="{B5BBC61E-9733-4AF0-838A-A858430DAC94}" srcOrd="11" destOrd="0" presId="urn:microsoft.com/office/officeart/2008/layout/VerticalCurvedList"/>
    <dgm:cxn modelId="{DC392884-4D2E-4696-9BDC-48724CA779ED}" type="presParOf" srcId="{0E3DE1AE-8EAE-407D-B1F7-AC90E01EE3EA}" destId="{4098D420-1B76-4AA1-9A0E-F4C93A242024}" srcOrd="12" destOrd="0" presId="urn:microsoft.com/office/officeart/2008/layout/VerticalCurvedList"/>
    <dgm:cxn modelId="{225185F9-3854-4912-B57C-EF506540A799}" type="presParOf" srcId="{4098D420-1B76-4AA1-9A0E-F4C93A242024}" destId="{2510C7AB-9EFC-4F30-ABA0-4809A880AC84}" srcOrd="0" destOrd="0" presId="urn:microsoft.com/office/officeart/2008/layout/VerticalCurvedList"/>
    <dgm:cxn modelId="{AD58B7F2-A95B-4259-ABC3-5B942D3801BE}" type="presParOf" srcId="{0E3DE1AE-8EAE-407D-B1F7-AC90E01EE3EA}" destId="{CD3038A7-43E6-4C2A-A821-F4A751C99501}" srcOrd="13" destOrd="0" presId="urn:microsoft.com/office/officeart/2008/layout/VerticalCurvedList"/>
    <dgm:cxn modelId="{501FB344-857D-4E8E-B917-02370F46ED60}" type="presParOf" srcId="{0E3DE1AE-8EAE-407D-B1F7-AC90E01EE3EA}" destId="{F1A93B10-75F9-41ED-94A4-AD729ED95BBF}" srcOrd="14" destOrd="0" presId="urn:microsoft.com/office/officeart/2008/layout/VerticalCurvedList"/>
    <dgm:cxn modelId="{8BB16F47-7E9C-427B-930C-9913786DC17A}" type="presParOf" srcId="{F1A93B10-75F9-41ED-94A4-AD729ED95BBF}" destId="{7B64CF2A-F06C-427B-A5DD-FC0CD2DF2A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add Header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add Page Number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Footer in a document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3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3"/>
      <dgm:spPr/>
    </dgm:pt>
    <dgm:pt modelId="{A09E9A8A-84EB-4237-BE50-3FD52E830965}" type="pres">
      <dgm:prSet presAssocID="{6A48E06A-7B2E-4064-8F58-8B99E51B6D28}" presName="dstNode" presStyleLbl="node1" presStyleIdx="0" presStyleCnt="3"/>
      <dgm:spPr/>
    </dgm:pt>
    <dgm:pt modelId="{E83B65DD-7F37-4D59-8076-1420C54B1948}" type="pres">
      <dgm:prSet presAssocID="{CAF270CF-0E5E-4EAF-9DAE-31303A197CA1}" presName="text_1" presStyleLbl="node1" presStyleIdx="0" presStyleCnt="3" custScaleX="99980" custScaleY="99120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3"/>
      <dgm:spPr/>
    </dgm:pt>
    <dgm:pt modelId="{B272B33A-8A0C-4D65-9775-2476A972A493}" type="pres">
      <dgm:prSet presAssocID="{699F594A-1A3E-4039-9269-1915A2431652}" presName="text_2" presStyleLbl="node1" presStyleIdx="1" presStyleCnt="3" custScaleY="99120">
        <dgm:presLayoutVars>
          <dgm:bulletEnabled val="1"/>
        </dgm:presLayoutVars>
      </dgm:prSet>
      <dgm:spPr/>
    </dgm:pt>
    <dgm:pt modelId="{70FD080C-38EB-49B6-A224-B6734BFF2E70}" type="pres">
      <dgm:prSet presAssocID="{699F594A-1A3E-4039-9269-1915A2431652}" presName="accent_2" presStyleCnt="0"/>
      <dgm:spPr/>
    </dgm:pt>
    <dgm:pt modelId="{9261C24A-ADC4-446F-8357-2D078A93EF3D}" type="pres">
      <dgm:prSet presAssocID="{699F594A-1A3E-4039-9269-1915A2431652}" presName="accentRepeatNode" presStyleLbl="solidFgAcc1" presStyleIdx="1" presStyleCnt="3"/>
      <dgm:spPr/>
    </dgm:pt>
    <dgm:pt modelId="{2FADC2B2-7A62-4734-9859-40FF673C9209}" type="pres">
      <dgm:prSet presAssocID="{0A1FAC09-0D93-4CA1-9F47-D9E970BA9B00}" presName="text_3" presStyleLbl="node1" presStyleIdx="2" presStyleCnt="3" custScaleY="99120">
        <dgm:presLayoutVars>
          <dgm:bulletEnabled val="1"/>
        </dgm:presLayoutVars>
      </dgm:prSet>
      <dgm:spPr/>
    </dgm:pt>
    <dgm:pt modelId="{BF6E4BE4-B2FE-46A7-A613-C7432A1F6A77}" type="pres">
      <dgm:prSet presAssocID="{0A1FAC09-0D93-4CA1-9F47-D9E970BA9B00}" presName="accent_3" presStyleCnt="0"/>
      <dgm:spPr/>
    </dgm:pt>
    <dgm:pt modelId="{9E2C8D46-D14A-485E-BC63-BCCE088D7F0F}" type="pres">
      <dgm:prSet presAssocID="{0A1FAC09-0D93-4CA1-9F47-D9E970BA9B00}" presName="accentRepeatNode" presStyleLbl="solidFgAcc1" presStyleIdx="2" presStyleCnt="3"/>
      <dgm:spPr/>
    </dgm:pt>
  </dgm:ptLst>
  <dgm:cxnLst>
    <dgm:cxn modelId="{7C6FD206-2147-43A2-A95A-D4C347FD2414}" type="presOf" srcId="{ED0F468F-F02E-44A9-9BA8-3162F81A3428}" destId="{22AE084B-ED44-453F-87E3-9B64D6BC6F19}" srcOrd="0" destOrd="0" presId="urn:microsoft.com/office/officeart/2008/layout/VerticalCurvedList"/>
    <dgm:cxn modelId="{E0EB472A-5047-43C9-B3D1-2D510F76C502}" type="presOf" srcId="{0A1FAC09-0D93-4CA1-9F47-D9E970BA9B00}" destId="{2FADC2B2-7A62-4734-9859-40FF673C9209}" srcOrd="0" destOrd="0" presId="urn:microsoft.com/office/officeart/2008/layout/VerticalCurvedList"/>
    <dgm:cxn modelId="{90851F47-6406-4F54-97F5-D29268E12220}" type="presOf" srcId="{699F594A-1A3E-4039-9269-1915A2431652}" destId="{B272B33A-8A0C-4D65-9775-2476A972A493}" srcOrd="0" destOrd="0" presId="urn:microsoft.com/office/officeart/2008/layout/VerticalCurvedList"/>
    <dgm:cxn modelId="{3B4CDB7A-5665-48BD-AFDD-730A727BB98E}" srcId="{6A48E06A-7B2E-4064-8F58-8B99E51B6D28}" destId="{699F594A-1A3E-4039-9269-1915A2431652}" srcOrd="1" destOrd="0" parTransId="{3B3C04D1-8C1F-477F-A21C-3EA3372E98D0}" sibTransId="{EC3B98CF-B123-45DA-BCBC-5A5ED1B37F6B}"/>
    <dgm:cxn modelId="{C8FA477B-EF64-4BC6-AECC-E52994201B12}" type="presOf" srcId="{6A48E06A-7B2E-4064-8F58-8B99E51B6D28}" destId="{0ABF41EB-8FD0-4D35-9B23-3B8D13A32E6A}" srcOrd="0" destOrd="0" presId="urn:microsoft.com/office/officeart/2008/layout/VerticalCurvedList"/>
    <dgm:cxn modelId="{8C88B6C5-8A2B-46B4-BC67-300A7E0CB19C}" srcId="{6A48E06A-7B2E-4064-8F58-8B99E51B6D28}" destId="{0A1FAC09-0D93-4CA1-9F47-D9E970BA9B00}" srcOrd="2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324667E2-A828-4527-81E8-402E39690B47}" type="presOf" srcId="{CAF270CF-0E5E-4EAF-9DAE-31303A197CA1}" destId="{E83B65DD-7F37-4D59-8076-1420C54B1948}" srcOrd="0" destOrd="0" presId="urn:microsoft.com/office/officeart/2008/layout/VerticalCurvedList"/>
    <dgm:cxn modelId="{67DA8684-B621-4AC0-A9B3-9FD5F9995D77}" type="presParOf" srcId="{0ABF41EB-8FD0-4D35-9B23-3B8D13A32E6A}" destId="{0E3DE1AE-8EAE-407D-B1F7-AC90E01EE3EA}" srcOrd="0" destOrd="0" presId="urn:microsoft.com/office/officeart/2008/layout/VerticalCurvedList"/>
    <dgm:cxn modelId="{948CCB8C-78F1-4216-B4E8-DA69D787DFD7}" type="presParOf" srcId="{0E3DE1AE-8EAE-407D-B1F7-AC90E01EE3EA}" destId="{48D38B22-181D-4EF7-A05E-D97F0226C72D}" srcOrd="0" destOrd="0" presId="urn:microsoft.com/office/officeart/2008/layout/VerticalCurvedList"/>
    <dgm:cxn modelId="{D7AFBF47-7BE8-488C-9E5A-12124886EF37}" type="presParOf" srcId="{48D38B22-181D-4EF7-A05E-D97F0226C72D}" destId="{12F5E49B-C468-4F67-A516-5E660AD00D03}" srcOrd="0" destOrd="0" presId="urn:microsoft.com/office/officeart/2008/layout/VerticalCurvedList"/>
    <dgm:cxn modelId="{E6BA02D7-1A46-4E6D-8DEF-7531C741A197}" type="presParOf" srcId="{48D38B22-181D-4EF7-A05E-D97F0226C72D}" destId="{22AE084B-ED44-453F-87E3-9B64D6BC6F19}" srcOrd="1" destOrd="0" presId="urn:microsoft.com/office/officeart/2008/layout/VerticalCurvedList"/>
    <dgm:cxn modelId="{6F4D8D97-0ACC-4E15-8EA2-E1021E338FDB}" type="presParOf" srcId="{48D38B22-181D-4EF7-A05E-D97F0226C72D}" destId="{87EE93CF-B6A3-4BF4-B5C7-7E9A9A2E212E}" srcOrd="2" destOrd="0" presId="urn:microsoft.com/office/officeart/2008/layout/VerticalCurvedList"/>
    <dgm:cxn modelId="{C67E8307-3F38-4598-9A9B-5D3E2C974405}" type="presParOf" srcId="{48D38B22-181D-4EF7-A05E-D97F0226C72D}" destId="{A09E9A8A-84EB-4237-BE50-3FD52E830965}" srcOrd="3" destOrd="0" presId="urn:microsoft.com/office/officeart/2008/layout/VerticalCurvedList"/>
    <dgm:cxn modelId="{FBA3B23A-CDBA-426D-AD53-A4C7E2B5A356}" type="presParOf" srcId="{0E3DE1AE-8EAE-407D-B1F7-AC90E01EE3EA}" destId="{E83B65DD-7F37-4D59-8076-1420C54B1948}" srcOrd="1" destOrd="0" presId="urn:microsoft.com/office/officeart/2008/layout/VerticalCurvedList"/>
    <dgm:cxn modelId="{0F0A4448-D956-4B65-91A7-AC6782165185}" type="presParOf" srcId="{0E3DE1AE-8EAE-407D-B1F7-AC90E01EE3EA}" destId="{0093235E-5643-4E5D-B176-802025A280FE}" srcOrd="2" destOrd="0" presId="urn:microsoft.com/office/officeart/2008/layout/VerticalCurvedList"/>
    <dgm:cxn modelId="{34DD6D17-238F-4890-B36F-6882EA62E091}" type="presParOf" srcId="{0093235E-5643-4E5D-B176-802025A280FE}" destId="{13F9AC78-9229-49A7-919A-507FD0CAFE90}" srcOrd="0" destOrd="0" presId="urn:microsoft.com/office/officeart/2008/layout/VerticalCurvedList"/>
    <dgm:cxn modelId="{9AB85C8B-E1F2-4953-AE16-0A1D2C839C22}" type="presParOf" srcId="{0E3DE1AE-8EAE-407D-B1F7-AC90E01EE3EA}" destId="{B272B33A-8A0C-4D65-9775-2476A972A493}" srcOrd="3" destOrd="0" presId="urn:microsoft.com/office/officeart/2008/layout/VerticalCurvedList"/>
    <dgm:cxn modelId="{E14FF7DF-9514-4EF5-B516-9B27192BE7FB}" type="presParOf" srcId="{0E3DE1AE-8EAE-407D-B1F7-AC90E01EE3EA}" destId="{70FD080C-38EB-49B6-A224-B6734BFF2E70}" srcOrd="4" destOrd="0" presId="urn:microsoft.com/office/officeart/2008/layout/VerticalCurvedList"/>
    <dgm:cxn modelId="{EBE31E85-2AEB-4C04-A08A-1B2F5E7E3BA8}" type="presParOf" srcId="{70FD080C-38EB-49B6-A224-B6734BFF2E70}" destId="{9261C24A-ADC4-446F-8357-2D078A93EF3D}" srcOrd="0" destOrd="0" presId="urn:microsoft.com/office/officeart/2008/layout/VerticalCurvedList"/>
    <dgm:cxn modelId="{3422DE57-C652-46E1-85AC-5AA0BB6A920B}" type="presParOf" srcId="{0E3DE1AE-8EAE-407D-B1F7-AC90E01EE3EA}" destId="{2FADC2B2-7A62-4734-9859-40FF673C9209}" srcOrd="5" destOrd="0" presId="urn:microsoft.com/office/officeart/2008/layout/VerticalCurvedList"/>
    <dgm:cxn modelId="{99F31339-F00E-4E44-A0E8-0C0F411DACA4}" type="presParOf" srcId="{0E3DE1AE-8EAE-407D-B1F7-AC90E01EE3EA}" destId="{BF6E4BE4-B2FE-46A7-A613-C7432A1F6A77}" srcOrd="6" destOrd="0" presId="urn:microsoft.com/office/officeart/2008/layout/VerticalCurvedList"/>
    <dgm:cxn modelId="{F4F48FC8-ADB7-4D2E-A295-4F78940EA95B}" type="presParOf" srcId="{BF6E4BE4-B2FE-46A7-A613-C7432A1F6A77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add Header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add Page Number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add Footer in a document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3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3"/>
      <dgm:spPr/>
    </dgm:pt>
    <dgm:pt modelId="{A09E9A8A-84EB-4237-BE50-3FD52E830965}" type="pres">
      <dgm:prSet presAssocID="{6A48E06A-7B2E-4064-8F58-8B99E51B6D28}" presName="dstNode" presStyleLbl="node1" presStyleIdx="0" presStyleCnt="3"/>
      <dgm:spPr/>
    </dgm:pt>
    <dgm:pt modelId="{E83B65DD-7F37-4D59-8076-1420C54B1948}" type="pres">
      <dgm:prSet presAssocID="{CAF270CF-0E5E-4EAF-9DAE-31303A197CA1}" presName="text_1" presStyleLbl="node1" presStyleIdx="0" presStyleCnt="3" custScaleX="99980" custScaleY="99120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3"/>
      <dgm:spPr/>
    </dgm:pt>
    <dgm:pt modelId="{B272B33A-8A0C-4D65-9775-2476A972A493}" type="pres">
      <dgm:prSet presAssocID="{699F594A-1A3E-4039-9269-1915A2431652}" presName="text_2" presStyleLbl="node1" presStyleIdx="1" presStyleCnt="3" custScaleY="99120">
        <dgm:presLayoutVars>
          <dgm:bulletEnabled val="1"/>
        </dgm:presLayoutVars>
      </dgm:prSet>
      <dgm:spPr/>
    </dgm:pt>
    <dgm:pt modelId="{70FD080C-38EB-49B6-A224-B6734BFF2E70}" type="pres">
      <dgm:prSet presAssocID="{699F594A-1A3E-4039-9269-1915A2431652}" presName="accent_2" presStyleCnt="0"/>
      <dgm:spPr/>
    </dgm:pt>
    <dgm:pt modelId="{9261C24A-ADC4-446F-8357-2D078A93EF3D}" type="pres">
      <dgm:prSet presAssocID="{699F594A-1A3E-4039-9269-1915A2431652}" presName="accentRepeatNode" presStyleLbl="solidFgAcc1" presStyleIdx="1" presStyleCnt="3"/>
      <dgm:spPr/>
    </dgm:pt>
    <dgm:pt modelId="{2FADC2B2-7A62-4734-9859-40FF673C9209}" type="pres">
      <dgm:prSet presAssocID="{0A1FAC09-0D93-4CA1-9F47-D9E970BA9B00}" presName="text_3" presStyleLbl="node1" presStyleIdx="2" presStyleCnt="3" custScaleY="99120">
        <dgm:presLayoutVars>
          <dgm:bulletEnabled val="1"/>
        </dgm:presLayoutVars>
      </dgm:prSet>
      <dgm:spPr/>
    </dgm:pt>
    <dgm:pt modelId="{BF6E4BE4-B2FE-46A7-A613-C7432A1F6A77}" type="pres">
      <dgm:prSet presAssocID="{0A1FAC09-0D93-4CA1-9F47-D9E970BA9B00}" presName="accent_3" presStyleCnt="0"/>
      <dgm:spPr/>
    </dgm:pt>
    <dgm:pt modelId="{9E2C8D46-D14A-485E-BC63-BCCE088D7F0F}" type="pres">
      <dgm:prSet presAssocID="{0A1FAC09-0D93-4CA1-9F47-D9E970BA9B00}" presName="accentRepeatNode" presStyleLbl="solidFgAcc1" presStyleIdx="2" presStyleCnt="3"/>
      <dgm:spPr/>
    </dgm:pt>
  </dgm:ptLst>
  <dgm:cxnLst>
    <dgm:cxn modelId="{0C1DF615-471B-4286-ACA8-6FFB386753F5}" type="presOf" srcId="{CAF270CF-0E5E-4EAF-9DAE-31303A197CA1}" destId="{E83B65DD-7F37-4D59-8076-1420C54B1948}" srcOrd="0" destOrd="0" presId="urn:microsoft.com/office/officeart/2008/layout/VerticalCurvedList"/>
    <dgm:cxn modelId="{2F22751F-4D33-4C85-9A0E-4F60EF0DD491}" type="presOf" srcId="{699F594A-1A3E-4039-9269-1915A2431652}" destId="{B272B33A-8A0C-4D65-9775-2476A972A493}" srcOrd="0" destOrd="0" presId="urn:microsoft.com/office/officeart/2008/layout/VerticalCurvedList"/>
    <dgm:cxn modelId="{F7872539-DF45-4502-BA17-0791A79F8AD8}" type="presOf" srcId="{0A1FAC09-0D93-4CA1-9F47-D9E970BA9B00}" destId="{2FADC2B2-7A62-4734-9859-40FF673C9209}" srcOrd="0" destOrd="0" presId="urn:microsoft.com/office/officeart/2008/layout/VerticalCurvedList"/>
    <dgm:cxn modelId="{F66A1D74-EFB3-49F8-B55E-5B3F73968E70}" type="presOf" srcId="{ED0F468F-F02E-44A9-9BA8-3162F81A3428}" destId="{22AE084B-ED44-453F-87E3-9B64D6BC6F19}" srcOrd="0" destOrd="0" presId="urn:microsoft.com/office/officeart/2008/layout/VerticalCurvedList"/>
    <dgm:cxn modelId="{3B4CDB7A-5665-48BD-AFDD-730A727BB98E}" srcId="{6A48E06A-7B2E-4064-8F58-8B99E51B6D28}" destId="{699F594A-1A3E-4039-9269-1915A2431652}" srcOrd="1" destOrd="0" parTransId="{3B3C04D1-8C1F-477F-A21C-3EA3372E98D0}" sibTransId="{EC3B98CF-B123-45DA-BCBC-5A5ED1B37F6B}"/>
    <dgm:cxn modelId="{8C88B6C5-8A2B-46B4-BC67-300A7E0CB19C}" srcId="{6A48E06A-7B2E-4064-8F58-8B99E51B6D28}" destId="{0A1FAC09-0D93-4CA1-9F47-D9E970BA9B00}" srcOrd="2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E6995CE6-7493-4158-A426-17BD5E6EA529}" type="presOf" srcId="{6A48E06A-7B2E-4064-8F58-8B99E51B6D28}" destId="{0ABF41EB-8FD0-4D35-9B23-3B8D13A32E6A}" srcOrd="0" destOrd="0" presId="urn:microsoft.com/office/officeart/2008/layout/VerticalCurvedList"/>
    <dgm:cxn modelId="{19865A8F-44F9-4D2E-9D01-14ED91D8C8FF}" type="presParOf" srcId="{0ABF41EB-8FD0-4D35-9B23-3B8D13A32E6A}" destId="{0E3DE1AE-8EAE-407D-B1F7-AC90E01EE3EA}" srcOrd="0" destOrd="0" presId="urn:microsoft.com/office/officeart/2008/layout/VerticalCurvedList"/>
    <dgm:cxn modelId="{FD12C0DD-92D2-417F-8B86-D669DB3EE3AB}" type="presParOf" srcId="{0E3DE1AE-8EAE-407D-B1F7-AC90E01EE3EA}" destId="{48D38B22-181D-4EF7-A05E-D97F0226C72D}" srcOrd="0" destOrd="0" presId="urn:microsoft.com/office/officeart/2008/layout/VerticalCurvedList"/>
    <dgm:cxn modelId="{CC18BF92-3F70-4DC3-A59A-09985C7AA435}" type="presParOf" srcId="{48D38B22-181D-4EF7-A05E-D97F0226C72D}" destId="{12F5E49B-C468-4F67-A516-5E660AD00D03}" srcOrd="0" destOrd="0" presId="urn:microsoft.com/office/officeart/2008/layout/VerticalCurvedList"/>
    <dgm:cxn modelId="{6FCC1403-80BC-4587-8E36-6DE3C3BBE431}" type="presParOf" srcId="{48D38B22-181D-4EF7-A05E-D97F0226C72D}" destId="{22AE084B-ED44-453F-87E3-9B64D6BC6F19}" srcOrd="1" destOrd="0" presId="urn:microsoft.com/office/officeart/2008/layout/VerticalCurvedList"/>
    <dgm:cxn modelId="{5851CF6A-80C0-4CDB-8762-86C56DC7D201}" type="presParOf" srcId="{48D38B22-181D-4EF7-A05E-D97F0226C72D}" destId="{87EE93CF-B6A3-4BF4-B5C7-7E9A9A2E212E}" srcOrd="2" destOrd="0" presId="urn:microsoft.com/office/officeart/2008/layout/VerticalCurvedList"/>
    <dgm:cxn modelId="{DBC92A40-6E05-4196-B7D6-B8021EE5DC40}" type="presParOf" srcId="{48D38B22-181D-4EF7-A05E-D97F0226C72D}" destId="{A09E9A8A-84EB-4237-BE50-3FD52E830965}" srcOrd="3" destOrd="0" presId="urn:microsoft.com/office/officeart/2008/layout/VerticalCurvedList"/>
    <dgm:cxn modelId="{560FC7DF-7258-4C0C-B7D9-04F0FA3BA77B}" type="presParOf" srcId="{0E3DE1AE-8EAE-407D-B1F7-AC90E01EE3EA}" destId="{E83B65DD-7F37-4D59-8076-1420C54B1948}" srcOrd="1" destOrd="0" presId="urn:microsoft.com/office/officeart/2008/layout/VerticalCurvedList"/>
    <dgm:cxn modelId="{913FA646-CA25-4395-9BA9-83C16570A9B9}" type="presParOf" srcId="{0E3DE1AE-8EAE-407D-B1F7-AC90E01EE3EA}" destId="{0093235E-5643-4E5D-B176-802025A280FE}" srcOrd="2" destOrd="0" presId="urn:microsoft.com/office/officeart/2008/layout/VerticalCurvedList"/>
    <dgm:cxn modelId="{41E4B5BE-1893-4B55-9CB7-7804C5D2060F}" type="presParOf" srcId="{0093235E-5643-4E5D-B176-802025A280FE}" destId="{13F9AC78-9229-49A7-919A-507FD0CAFE90}" srcOrd="0" destOrd="0" presId="urn:microsoft.com/office/officeart/2008/layout/VerticalCurvedList"/>
    <dgm:cxn modelId="{2831AC18-501A-4AC2-BC5B-E7DAD336D4B0}" type="presParOf" srcId="{0E3DE1AE-8EAE-407D-B1F7-AC90E01EE3EA}" destId="{B272B33A-8A0C-4D65-9775-2476A972A493}" srcOrd="3" destOrd="0" presId="urn:microsoft.com/office/officeart/2008/layout/VerticalCurvedList"/>
    <dgm:cxn modelId="{564668EE-F395-4A50-85E1-73D7737AF81D}" type="presParOf" srcId="{0E3DE1AE-8EAE-407D-B1F7-AC90E01EE3EA}" destId="{70FD080C-38EB-49B6-A224-B6734BFF2E70}" srcOrd="4" destOrd="0" presId="urn:microsoft.com/office/officeart/2008/layout/VerticalCurvedList"/>
    <dgm:cxn modelId="{B6FE8437-50C2-4E6B-B0CC-C08565138DBA}" type="presParOf" srcId="{70FD080C-38EB-49B6-A224-B6734BFF2E70}" destId="{9261C24A-ADC4-446F-8357-2D078A93EF3D}" srcOrd="0" destOrd="0" presId="urn:microsoft.com/office/officeart/2008/layout/VerticalCurvedList"/>
    <dgm:cxn modelId="{662495D2-E325-42B0-902B-0819F188338F}" type="presParOf" srcId="{0E3DE1AE-8EAE-407D-B1F7-AC90E01EE3EA}" destId="{2FADC2B2-7A62-4734-9859-40FF673C9209}" srcOrd="5" destOrd="0" presId="urn:microsoft.com/office/officeart/2008/layout/VerticalCurvedList"/>
    <dgm:cxn modelId="{52F6C67B-0991-4D48-84A1-B2BC3570F0F5}" type="presParOf" srcId="{0E3DE1AE-8EAE-407D-B1F7-AC90E01EE3EA}" destId="{BF6E4BE4-B2FE-46A7-A613-C7432A1F6A77}" srcOrd="6" destOrd="0" presId="urn:microsoft.com/office/officeart/2008/layout/VerticalCurvedList"/>
    <dgm:cxn modelId="{617F93D4-89D8-4FE0-AD0A-93E802B01594}" type="presParOf" srcId="{BF6E4BE4-B2FE-46A7-A613-C7432A1F6A77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add Header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add Page Number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add Footer in a document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3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3"/>
      <dgm:spPr/>
    </dgm:pt>
    <dgm:pt modelId="{A09E9A8A-84EB-4237-BE50-3FD52E830965}" type="pres">
      <dgm:prSet presAssocID="{6A48E06A-7B2E-4064-8F58-8B99E51B6D28}" presName="dstNode" presStyleLbl="node1" presStyleIdx="0" presStyleCnt="3"/>
      <dgm:spPr/>
    </dgm:pt>
    <dgm:pt modelId="{E83B65DD-7F37-4D59-8076-1420C54B1948}" type="pres">
      <dgm:prSet presAssocID="{CAF270CF-0E5E-4EAF-9DAE-31303A197CA1}" presName="text_1" presStyleLbl="node1" presStyleIdx="0" presStyleCnt="3" custScaleX="99980" custScaleY="99120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3"/>
      <dgm:spPr/>
    </dgm:pt>
    <dgm:pt modelId="{B272B33A-8A0C-4D65-9775-2476A972A493}" type="pres">
      <dgm:prSet presAssocID="{699F594A-1A3E-4039-9269-1915A2431652}" presName="text_2" presStyleLbl="node1" presStyleIdx="1" presStyleCnt="3" custScaleY="99120">
        <dgm:presLayoutVars>
          <dgm:bulletEnabled val="1"/>
        </dgm:presLayoutVars>
      </dgm:prSet>
      <dgm:spPr/>
    </dgm:pt>
    <dgm:pt modelId="{70FD080C-38EB-49B6-A224-B6734BFF2E70}" type="pres">
      <dgm:prSet presAssocID="{699F594A-1A3E-4039-9269-1915A2431652}" presName="accent_2" presStyleCnt="0"/>
      <dgm:spPr/>
    </dgm:pt>
    <dgm:pt modelId="{9261C24A-ADC4-446F-8357-2D078A93EF3D}" type="pres">
      <dgm:prSet presAssocID="{699F594A-1A3E-4039-9269-1915A2431652}" presName="accentRepeatNode" presStyleLbl="solidFgAcc1" presStyleIdx="1" presStyleCnt="3"/>
      <dgm:spPr/>
    </dgm:pt>
    <dgm:pt modelId="{2FADC2B2-7A62-4734-9859-40FF673C9209}" type="pres">
      <dgm:prSet presAssocID="{0A1FAC09-0D93-4CA1-9F47-D9E970BA9B00}" presName="text_3" presStyleLbl="node1" presStyleIdx="2" presStyleCnt="3" custScaleY="99120">
        <dgm:presLayoutVars>
          <dgm:bulletEnabled val="1"/>
        </dgm:presLayoutVars>
      </dgm:prSet>
      <dgm:spPr/>
    </dgm:pt>
    <dgm:pt modelId="{BF6E4BE4-B2FE-46A7-A613-C7432A1F6A77}" type="pres">
      <dgm:prSet presAssocID="{0A1FAC09-0D93-4CA1-9F47-D9E970BA9B00}" presName="accent_3" presStyleCnt="0"/>
      <dgm:spPr/>
    </dgm:pt>
    <dgm:pt modelId="{9E2C8D46-D14A-485E-BC63-BCCE088D7F0F}" type="pres">
      <dgm:prSet presAssocID="{0A1FAC09-0D93-4CA1-9F47-D9E970BA9B00}" presName="accentRepeatNode" presStyleLbl="solidFgAcc1" presStyleIdx="2" presStyleCnt="3"/>
      <dgm:spPr/>
    </dgm:pt>
  </dgm:ptLst>
  <dgm:cxnLst>
    <dgm:cxn modelId="{3427DC02-9812-4C23-AE0E-C79D0EF7637C}" type="presOf" srcId="{699F594A-1A3E-4039-9269-1915A2431652}" destId="{B272B33A-8A0C-4D65-9775-2476A972A493}" srcOrd="0" destOrd="0" presId="urn:microsoft.com/office/officeart/2008/layout/VerticalCurvedList"/>
    <dgm:cxn modelId="{3B4CDB7A-5665-48BD-AFDD-730A727BB98E}" srcId="{6A48E06A-7B2E-4064-8F58-8B99E51B6D28}" destId="{699F594A-1A3E-4039-9269-1915A2431652}" srcOrd="1" destOrd="0" parTransId="{3B3C04D1-8C1F-477F-A21C-3EA3372E98D0}" sibTransId="{EC3B98CF-B123-45DA-BCBC-5A5ED1B37F6B}"/>
    <dgm:cxn modelId="{C76A99BB-88E8-4599-8B78-67BAE24896DD}" type="presOf" srcId="{ED0F468F-F02E-44A9-9BA8-3162F81A3428}" destId="{22AE084B-ED44-453F-87E3-9B64D6BC6F19}" srcOrd="0" destOrd="0" presId="urn:microsoft.com/office/officeart/2008/layout/VerticalCurvedList"/>
    <dgm:cxn modelId="{8C88B6C5-8A2B-46B4-BC67-300A7E0CB19C}" srcId="{6A48E06A-7B2E-4064-8F58-8B99E51B6D28}" destId="{0A1FAC09-0D93-4CA1-9F47-D9E970BA9B00}" srcOrd="2" destOrd="0" parTransId="{D36B056B-89AA-4164-B295-45A63CF75ADC}" sibTransId="{D5972F43-CFCC-4906-9534-6FCD12A32A00}"/>
    <dgm:cxn modelId="{96E99BD6-21FB-47EB-9E3A-C3D0B73B2079}" type="presOf" srcId="{0A1FAC09-0D93-4CA1-9F47-D9E970BA9B00}" destId="{2FADC2B2-7A62-4734-9859-40FF673C9209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EF61FAEB-5F12-4FD6-B46E-C94D6AF32D42}" type="presOf" srcId="{6A48E06A-7B2E-4064-8F58-8B99E51B6D28}" destId="{0ABF41EB-8FD0-4D35-9B23-3B8D13A32E6A}" srcOrd="0" destOrd="0" presId="urn:microsoft.com/office/officeart/2008/layout/VerticalCurvedList"/>
    <dgm:cxn modelId="{B9C4D2FB-2C86-4738-A0F7-0734B6DA3C69}" type="presOf" srcId="{CAF270CF-0E5E-4EAF-9DAE-31303A197CA1}" destId="{E83B65DD-7F37-4D59-8076-1420C54B1948}" srcOrd="0" destOrd="0" presId="urn:microsoft.com/office/officeart/2008/layout/VerticalCurvedList"/>
    <dgm:cxn modelId="{54A1CF1F-C8EC-44B0-92F0-A781F1F0CAD7}" type="presParOf" srcId="{0ABF41EB-8FD0-4D35-9B23-3B8D13A32E6A}" destId="{0E3DE1AE-8EAE-407D-B1F7-AC90E01EE3EA}" srcOrd="0" destOrd="0" presId="urn:microsoft.com/office/officeart/2008/layout/VerticalCurvedList"/>
    <dgm:cxn modelId="{E8F0C494-66CF-45DB-833B-011C0BF0491B}" type="presParOf" srcId="{0E3DE1AE-8EAE-407D-B1F7-AC90E01EE3EA}" destId="{48D38B22-181D-4EF7-A05E-D97F0226C72D}" srcOrd="0" destOrd="0" presId="urn:microsoft.com/office/officeart/2008/layout/VerticalCurvedList"/>
    <dgm:cxn modelId="{18A89EE4-05BC-4F53-8AF5-AC5684798490}" type="presParOf" srcId="{48D38B22-181D-4EF7-A05E-D97F0226C72D}" destId="{12F5E49B-C468-4F67-A516-5E660AD00D03}" srcOrd="0" destOrd="0" presId="urn:microsoft.com/office/officeart/2008/layout/VerticalCurvedList"/>
    <dgm:cxn modelId="{4532175A-B315-4DBA-8AE3-8EECA80A2EB6}" type="presParOf" srcId="{48D38B22-181D-4EF7-A05E-D97F0226C72D}" destId="{22AE084B-ED44-453F-87E3-9B64D6BC6F19}" srcOrd="1" destOrd="0" presId="urn:microsoft.com/office/officeart/2008/layout/VerticalCurvedList"/>
    <dgm:cxn modelId="{5B23F86F-BC76-4FF0-93E0-067498DD7F55}" type="presParOf" srcId="{48D38B22-181D-4EF7-A05E-D97F0226C72D}" destId="{87EE93CF-B6A3-4BF4-B5C7-7E9A9A2E212E}" srcOrd="2" destOrd="0" presId="urn:microsoft.com/office/officeart/2008/layout/VerticalCurvedList"/>
    <dgm:cxn modelId="{57D6B4BE-84E0-4C47-B694-DB412424F3CE}" type="presParOf" srcId="{48D38B22-181D-4EF7-A05E-D97F0226C72D}" destId="{A09E9A8A-84EB-4237-BE50-3FD52E830965}" srcOrd="3" destOrd="0" presId="urn:microsoft.com/office/officeart/2008/layout/VerticalCurvedList"/>
    <dgm:cxn modelId="{85C8E207-935D-4644-9B6E-392A083E32EA}" type="presParOf" srcId="{0E3DE1AE-8EAE-407D-B1F7-AC90E01EE3EA}" destId="{E83B65DD-7F37-4D59-8076-1420C54B1948}" srcOrd="1" destOrd="0" presId="urn:microsoft.com/office/officeart/2008/layout/VerticalCurvedList"/>
    <dgm:cxn modelId="{A8E91720-F722-4669-AF7F-ABCE93B097A4}" type="presParOf" srcId="{0E3DE1AE-8EAE-407D-B1F7-AC90E01EE3EA}" destId="{0093235E-5643-4E5D-B176-802025A280FE}" srcOrd="2" destOrd="0" presId="urn:microsoft.com/office/officeart/2008/layout/VerticalCurvedList"/>
    <dgm:cxn modelId="{E9A162F0-ACAA-436F-B124-8E6BDE8939B9}" type="presParOf" srcId="{0093235E-5643-4E5D-B176-802025A280FE}" destId="{13F9AC78-9229-49A7-919A-507FD0CAFE90}" srcOrd="0" destOrd="0" presId="urn:microsoft.com/office/officeart/2008/layout/VerticalCurvedList"/>
    <dgm:cxn modelId="{D93A917D-F1C1-46DD-B295-564F7CABE236}" type="presParOf" srcId="{0E3DE1AE-8EAE-407D-B1F7-AC90E01EE3EA}" destId="{B272B33A-8A0C-4D65-9775-2476A972A493}" srcOrd="3" destOrd="0" presId="urn:microsoft.com/office/officeart/2008/layout/VerticalCurvedList"/>
    <dgm:cxn modelId="{BCBC7B5E-E051-4A11-AD3C-06E752BE3791}" type="presParOf" srcId="{0E3DE1AE-8EAE-407D-B1F7-AC90E01EE3EA}" destId="{70FD080C-38EB-49B6-A224-B6734BFF2E70}" srcOrd="4" destOrd="0" presId="urn:microsoft.com/office/officeart/2008/layout/VerticalCurvedList"/>
    <dgm:cxn modelId="{DB4BE419-350D-4D1B-AE09-D0A943AC9009}" type="presParOf" srcId="{70FD080C-38EB-49B6-A224-B6734BFF2E70}" destId="{9261C24A-ADC4-446F-8357-2D078A93EF3D}" srcOrd="0" destOrd="0" presId="urn:microsoft.com/office/officeart/2008/layout/VerticalCurvedList"/>
    <dgm:cxn modelId="{A75FD75E-0AD8-484C-8139-230C23A6441C}" type="presParOf" srcId="{0E3DE1AE-8EAE-407D-B1F7-AC90E01EE3EA}" destId="{2FADC2B2-7A62-4734-9859-40FF673C9209}" srcOrd="5" destOrd="0" presId="urn:microsoft.com/office/officeart/2008/layout/VerticalCurvedList"/>
    <dgm:cxn modelId="{DE0B6568-CC3B-4ACB-9C51-67A2E23F72E2}" type="presParOf" srcId="{0E3DE1AE-8EAE-407D-B1F7-AC90E01EE3EA}" destId="{BF6E4BE4-B2FE-46A7-A613-C7432A1F6A77}" srcOrd="6" destOrd="0" presId="urn:microsoft.com/office/officeart/2008/layout/VerticalCurvedList"/>
    <dgm:cxn modelId="{D36820BF-5B38-4F58-9533-6064C690E435}" type="presParOf" srcId="{BF6E4BE4-B2FE-46A7-A613-C7432A1F6A77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set Date &amp; Time in a document 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add Object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5AF47780-5E3F-4F41-B344-DEC20021FE6B}" type="presOf" srcId="{CAF270CF-0E5E-4EAF-9DAE-31303A197CA1}" destId="{E83B65DD-7F37-4D59-8076-1420C54B1948}" srcOrd="0" destOrd="0" presId="urn:microsoft.com/office/officeart/2008/layout/VerticalCurvedList"/>
    <dgm:cxn modelId="{CEF5428A-3F6C-49FC-96FA-AE102D73CF72}" type="presOf" srcId="{6A48E06A-7B2E-4064-8F58-8B99E51B6D28}" destId="{0ABF41EB-8FD0-4D35-9B23-3B8D13A32E6A}" srcOrd="0" destOrd="0" presId="urn:microsoft.com/office/officeart/2008/layout/VerticalCurvedList"/>
    <dgm:cxn modelId="{4F4BE091-AABB-4F70-A0F9-5BD2BB038CAC}" type="presOf" srcId="{0A1FAC09-0D93-4CA1-9F47-D9E970BA9B00}" destId="{AF343E85-BC85-49B1-9642-90BC8D39CCC2}" srcOrd="0" destOrd="0" presId="urn:microsoft.com/office/officeart/2008/layout/VerticalCurvedList"/>
    <dgm:cxn modelId="{2B510AB3-EA16-4392-87A0-672D75C8E93D}" type="presOf" srcId="{ED0F468F-F02E-44A9-9BA8-3162F81A3428}" destId="{22AE084B-ED44-453F-87E3-9B64D6BC6F19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C5188267-5631-49E9-8658-FAFFD2DB84A0}" type="presParOf" srcId="{0ABF41EB-8FD0-4D35-9B23-3B8D13A32E6A}" destId="{0E3DE1AE-8EAE-407D-B1F7-AC90E01EE3EA}" srcOrd="0" destOrd="0" presId="urn:microsoft.com/office/officeart/2008/layout/VerticalCurvedList"/>
    <dgm:cxn modelId="{71A86C8B-EF4A-4275-A8FC-C5CA8833F482}" type="presParOf" srcId="{0E3DE1AE-8EAE-407D-B1F7-AC90E01EE3EA}" destId="{48D38B22-181D-4EF7-A05E-D97F0226C72D}" srcOrd="0" destOrd="0" presId="urn:microsoft.com/office/officeart/2008/layout/VerticalCurvedList"/>
    <dgm:cxn modelId="{DB158305-9BB6-4D0E-A5A5-6AD7090C9279}" type="presParOf" srcId="{48D38B22-181D-4EF7-A05E-D97F0226C72D}" destId="{12F5E49B-C468-4F67-A516-5E660AD00D03}" srcOrd="0" destOrd="0" presId="urn:microsoft.com/office/officeart/2008/layout/VerticalCurvedList"/>
    <dgm:cxn modelId="{9814A90E-17C6-4DB6-AA28-61982F96FFBB}" type="presParOf" srcId="{48D38B22-181D-4EF7-A05E-D97F0226C72D}" destId="{22AE084B-ED44-453F-87E3-9B64D6BC6F19}" srcOrd="1" destOrd="0" presId="urn:microsoft.com/office/officeart/2008/layout/VerticalCurvedList"/>
    <dgm:cxn modelId="{D7E157CE-E517-4CDE-889C-562C9FEF1977}" type="presParOf" srcId="{48D38B22-181D-4EF7-A05E-D97F0226C72D}" destId="{87EE93CF-B6A3-4BF4-B5C7-7E9A9A2E212E}" srcOrd="2" destOrd="0" presId="urn:microsoft.com/office/officeart/2008/layout/VerticalCurvedList"/>
    <dgm:cxn modelId="{927E0ED1-7445-43D8-9317-969AA26D2CA9}" type="presParOf" srcId="{48D38B22-181D-4EF7-A05E-D97F0226C72D}" destId="{A09E9A8A-84EB-4237-BE50-3FD52E830965}" srcOrd="3" destOrd="0" presId="urn:microsoft.com/office/officeart/2008/layout/VerticalCurvedList"/>
    <dgm:cxn modelId="{CF382F80-FE97-40A2-82DA-A8454D0601F5}" type="presParOf" srcId="{0E3DE1AE-8EAE-407D-B1F7-AC90E01EE3EA}" destId="{E83B65DD-7F37-4D59-8076-1420C54B1948}" srcOrd="1" destOrd="0" presId="urn:microsoft.com/office/officeart/2008/layout/VerticalCurvedList"/>
    <dgm:cxn modelId="{A9607C4D-789B-4F32-9688-7E109FC268A9}" type="presParOf" srcId="{0E3DE1AE-8EAE-407D-B1F7-AC90E01EE3EA}" destId="{0093235E-5643-4E5D-B176-802025A280FE}" srcOrd="2" destOrd="0" presId="urn:microsoft.com/office/officeart/2008/layout/VerticalCurvedList"/>
    <dgm:cxn modelId="{9EFD8322-5869-4034-BA49-011232453F78}" type="presParOf" srcId="{0093235E-5643-4E5D-B176-802025A280FE}" destId="{13F9AC78-9229-49A7-919A-507FD0CAFE90}" srcOrd="0" destOrd="0" presId="urn:microsoft.com/office/officeart/2008/layout/VerticalCurvedList"/>
    <dgm:cxn modelId="{5852ED8E-D0CB-44EF-8223-0EF394A206A8}" type="presParOf" srcId="{0E3DE1AE-8EAE-407D-B1F7-AC90E01EE3EA}" destId="{AF343E85-BC85-49B1-9642-90BC8D39CCC2}" srcOrd="3" destOrd="0" presId="urn:microsoft.com/office/officeart/2008/layout/VerticalCurvedList"/>
    <dgm:cxn modelId="{96155B5C-A4AD-43D4-8A96-457F6AC8ECAC}" type="presParOf" srcId="{0E3DE1AE-8EAE-407D-B1F7-AC90E01EE3EA}" destId="{2E72170F-8B0F-4767-B6E6-BC56EDED64F2}" srcOrd="4" destOrd="0" presId="urn:microsoft.com/office/officeart/2008/layout/VerticalCurvedList"/>
    <dgm:cxn modelId="{7EFC6C12-F825-4975-89CD-7BE0C2653C4A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set Date &amp; Time in a document 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add Object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381B7C04-B7A1-413D-ABFC-0BA8CFAD3D9D}" type="presOf" srcId="{0A1FAC09-0D93-4CA1-9F47-D9E970BA9B00}" destId="{AF343E85-BC85-49B1-9642-90BC8D39CCC2}" srcOrd="0" destOrd="0" presId="urn:microsoft.com/office/officeart/2008/layout/VerticalCurvedList"/>
    <dgm:cxn modelId="{7D2A6A5B-041C-4793-92CF-7DBBB6B07011}" type="presOf" srcId="{ED0F468F-F02E-44A9-9BA8-3162F81A3428}" destId="{22AE084B-ED44-453F-87E3-9B64D6BC6F19}" srcOrd="0" destOrd="0" presId="urn:microsoft.com/office/officeart/2008/layout/VerticalCurvedList"/>
    <dgm:cxn modelId="{A6542D54-5617-434F-AA61-F5D576449C28}" type="presOf" srcId="{6A48E06A-7B2E-4064-8F58-8B99E51B6D28}" destId="{0ABF41EB-8FD0-4D35-9B23-3B8D13A32E6A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03320EE6-EE55-4AD4-A43E-E10722AF3400}" type="presOf" srcId="{CAF270CF-0E5E-4EAF-9DAE-31303A197CA1}" destId="{E83B65DD-7F37-4D59-8076-1420C54B1948}" srcOrd="0" destOrd="0" presId="urn:microsoft.com/office/officeart/2008/layout/VerticalCurvedList"/>
    <dgm:cxn modelId="{32543CF5-C8BE-4AE7-993B-EE7EA40515D0}" type="presParOf" srcId="{0ABF41EB-8FD0-4D35-9B23-3B8D13A32E6A}" destId="{0E3DE1AE-8EAE-407D-B1F7-AC90E01EE3EA}" srcOrd="0" destOrd="0" presId="urn:microsoft.com/office/officeart/2008/layout/VerticalCurvedList"/>
    <dgm:cxn modelId="{193D938F-7EA0-4AD1-9972-7091BA71F507}" type="presParOf" srcId="{0E3DE1AE-8EAE-407D-B1F7-AC90E01EE3EA}" destId="{48D38B22-181D-4EF7-A05E-D97F0226C72D}" srcOrd="0" destOrd="0" presId="urn:microsoft.com/office/officeart/2008/layout/VerticalCurvedList"/>
    <dgm:cxn modelId="{1BB9C7B0-C748-4F28-9B7E-435CA9582C95}" type="presParOf" srcId="{48D38B22-181D-4EF7-A05E-D97F0226C72D}" destId="{12F5E49B-C468-4F67-A516-5E660AD00D03}" srcOrd="0" destOrd="0" presId="urn:microsoft.com/office/officeart/2008/layout/VerticalCurvedList"/>
    <dgm:cxn modelId="{CF548853-559C-4210-9D73-18CA12E2E2B6}" type="presParOf" srcId="{48D38B22-181D-4EF7-A05E-D97F0226C72D}" destId="{22AE084B-ED44-453F-87E3-9B64D6BC6F19}" srcOrd="1" destOrd="0" presId="urn:microsoft.com/office/officeart/2008/layout/VerticalCurvedList"/>
    <dgm:cxn modelId="{020CC7D1-BBAC-4466-9F49-6C03A5A60FD8}" type="presParOf" srcId="{48D38B22-181D-4EF7-A05E-D97F0226C72D}" destId="{87EE93CF-B6A3-4BF4-B5C7-7E9A9A2E212E}" srcOrd="2" destOrd="0" presId="urn:microsoft.com/office/officeart/2008/layout/VerticalCurvedList"/>
    <dgm:cxn modelId="{23D22858-418A-4E74-8D12-BC389587A4BB}" type="presParOf" srcId="{48D38B22-181D-4EF7-A05E-D97F0226C72D}" destId="{A09E9A8A-84EB-4237-BE50-3FD52E830965}" srcOrd="3" destOrd="0" presId="urn:microsoft.com/office/officeart/2008/layout/VerticalCurvedList"/>
    <dgm:cxn modelId="{8F5DCA36-49DD-4FE3-BFCA-2238C1743BD0}" type="presParOf" srcId="{0E3DE1AE-8EAE-407D-B1F7-AC90E01EE3EA}" destId="{E83B65DD-7F37-4D59-8076-1420C54B1948}" srcOrd="1" destOrd="0" presId="urn:microsoft.com/office/officeart/2008/layout/VerticalCurvedList"/>
    <dgm:cxn modelId="{717E30D9-1665-46FC-B972-4E70B4977407}" type="presParOf" srcId="{0E3DE1AE-8EAE-407D-B1F7-AC90E01EE3EA}" destId="{0093235E-5643-4E5D-B176-802025A280FE}" srcOrd="2" destOrd="0" presId="urn:microsoft.com/office/officeart/2008/layout/VerticalCurvedList"/>
    <dgm:cxn modelId="{9BE5B7F9-718F-43DB-8906-43D5935A664C}" type="presParOf" srcId="{0093235E-5643-4E5D-B176-802025A280FE}" destId="{13F9AC78-9229-49A7-919A-507FD0CAFE90}" srcOrd="0" destOrd="0" presId="urn:microsoft.com/office/officeart/2008/layout/VerticalCurvedList"/>
    <dgm:cxn modelId="{FB2A33D6-26B2-47C1-8D3C-E4A50D5BC0C7}" type="presParOf" srcId="{0E3DE1AE-8EAE-407D-B1F7-AC90E01EE3EA}" destId="{AF343E85-BC85-49B1-9642-90BC8D39CCC2}" srcOrd="3" destOrd="0" presId="urn:microsoft.com/office/officeart/2008/layout/VerticalCurvedList"/>
    <dgm:cxn modelId="{AF304593-4286-4273-91CB-3D21EB9F9FF0}" type="presParOf" srcId="{0E3DE1AE-8EAE-407D-B1F7-AC90E01EE3EA}" destId="{2E72170F-8B0F-4767-B6E6-BC56EDED64F2}" srcOrd="4" destOrd="0" presId="urn:microsoft.com/office/officeart/2008/layout/VerticalCurvedList"/>
    <dgm:cxn modelId="{413A128A-0BBA-4EB5-813D-B902312BBBB7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add Equation in a document 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add Symbol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0E0BD509-9777-457C-8A37-1B7DA7E8D478}" type="presOf" srcId="{CAF270CF-0E5E-4EAF-9DAE-31303A197CA1}" destId="{E83B65DD-7F37-4D59-8076-1420C54B1948}" srcOrd="0" destOrd="0" presId="urn:microsoft.com/office/officeart/2008/layout/VerticalCurvedList"/>
    <dgm:cxn modelId="{2B2D1E73-7EB7-47D2-8CCA-3286AB827AA3}" type="presOf" srcId="{0A1FAC09-0D93-4CA1-9F47-D9E970BA9B00}" destId="{AF343E85-BC85-49B1-9642-90BC8D39CCC2}" srcOrd="0" destOrd="0" presId="urn:microsoft.com/office/officeart/2008/layout/VerticalCurvedList"/>
    <dgm:cxn modelId="{A66958A2-8260-4C9B-86AC-7844A464C0E9}" type="presOf" srcId="{6A48E06A-7B2E-4064-8F58-8B99E51B6D28}" destId="{0ABF41EB-8FD0-4D35-9B23-3B8D13A32E6A}" srcOrd="0" destOrd="0" presId="urn:microsoft.com/office/officeart/2008/layout/VerticalCurvedList"/>
    <dgm:cxn modelId="{D708E0AD-F9F7-48FF-8D20-70937B612860}" type="presOf" srcId="{ED0F468F-F02E-44A9-9BA8-3162F81A3428}" destId="{22AE084B-ED44-453F-87E3-9B64D6BC6F19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BDBFF419-E7F3-4D28-8792-CCC33D4F44B0}" type="presParOf" srcId="{0ABF41EB-8FD0-4D35-9B23-3B8D13A32E6A}" destId="{0E3DE1AE-8EAE-407D-B1F7-AC90E01EE3EA}" srcOrd="0" destOrd="0" presId="urn:microsoft.com/office/officeart/2008/layout/VerticalCurvedList"/>
    <dgm:cxn modelId="{2D0EE0D1-2229-440C-B225-56ACEA033E3A}" type="presParOf" srcId="{0E3DE1AE-8EAE-407D-B1F7-AC90E01EE3EA}" destId="{48D38B22-181D-4EF7-A05E-D97F0226C72D}" srcOrd="0" destOrd="0" presId="urn:microsoft.com/office/officeart/2008/layout/VerticalCurvedList"/>
    <dgm:cxn modelId="{98BCC4E6-368F-4F1F-A77D-37B91BA6A895}" type="presParOf" srcId="{48D38B22-181D-4EF7-A05E-D97F0226C72D}" destId="{12F5E49B-C468-4F67-A516-5E660AD00D03}" srcOrd="0" destOrd="0" presId="urn:microsoft.com/office/officeart/2008/layout/VerticalCurvedList"/>
    <dgm:cxn modelId="{B9F79958-0D64-447B-A16C-5A33650BD3B2}" type="presParOf" srcId="{48D38B22-181D-4EF7-A05E-D97F0226C72D}" destId="{22AE084B-ED44-453F-87E3-9B64D6BC6F19}" srcOrd="1" destOrd="0" presId="urn:microsoft.com/office/officeart/2008/layout/VerticalCurvedList"/>
    <dgm:cxn modelId="{93538C56-CCEB-4B6E-8B76-61D667BEE384}" type="presParOf" srcId="{48D38B22-181D-4EF7-A05E-D97F0226C72D}" destId="{87EE93CF-B6A3-4BF4-B5C7-7E9A9A2E212E}" srcOrd="2" destOrd="0" presId="urn:microsoft.com/office/officeart/2008/layout/VerticalCurvedList"/>
    <dgm:cxn modelId="{ABF811DD-78D2-4E98-9187-BCBD294086AB}" type="presParOf" srcId="{48D38B22-181D-4EF7-A05E-D97F0226C72D}" destId="{A09E9A8A-84EB-4237-BE50-3FD52E830965}" srcOrd="3" destOrd="0" presId="urn:microsoft.com/office/officeart/2008/layout/VerticalCurvedList"/>
    <dgm:cxn modelId="{16330642-5D73-41AD-9339-C295FDB1A7AA}" type="presParOf" srcId="{0E3DE1AE-8EAE-407D-B1F7-AC90E01EE3EA}" destId="{E83B65DD-7F37-4D59-8076-1420C54B1948}" srcOrd="1" destOrd="0" presId="urn:microsoft.com/office/officeart/2008/layout/VerticalCurvedList"/>
    <dgm:cxn modelId="{E1185C21-617B-4E6D-AC57-4493C559CE5E}" type="presParOf" srcId="{0E3DE1AE-8EAE-407D-B1F7-AC90E01EE3EA}" destId="{0093235E-5643-4E5D-B176-802025A280FE}" srcOrd="2" destOrd="0" presId="urn:microsoft.com/office/officeart/2008/layout/VerticalCurvedList"/>
    <dgm:cxn modelId="{D477C375-AC9C-4FC1-A907-E5F7F7887FAA}" type="presParOf" srcId="{0093235E-5643-4E5D-B176-802025A280FE}" destId="{13F9AC78-9229-49A7-919A-507FD0CAFE90}" srcOrd="0" destOrd="0" presId="urn:microsoft.com/office/officeart/2008/layout/VerticalCurvedList"/>
    <dgm:cxn modelId="{3907DE02-1FB1-4C0E-B57D-E1AA8A38F2F0}" type="presParOf" srcId="{0E3DE1AE-8EAE-407D-B1F7-AC90E01EE3EA}" destId="{AF343E85-BC85-49B1-9642-90BC8D39CCC2}" srcOrd="3" destOrd="0" presId="urn:microsoft.com/office/officeart/2008/layout/VerticalCurvedList"/>
    <dgm:cxn modelId="{5574917B-A911-416B-96D7-7DA702B5C244}" type="presParOf" srcId="{0E3DE1AE-8EAE-407D-B1F7-AC90E01EE3EA}" destId="{2E72170F-8B0F-4767-B6E6-BC56EDED64F2}" srcOrd="4" destOrd="0" presId="urn:microsoft.com/office/officeart/2008/layout/VerticalCurvedList"/>
    <dgm:cxn modelId="{40C78497-9C5C-4E55-9CAB-766D210DA011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add Equation in a document 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add Symbol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CF752B27-38A3-45E7-A2F5-0498FD04FED1}" type="presOf" srcId="{0A1FAC09-0D93-4CA1-9F47-D9E970BA9B00}" destId="{AF343E85-BC85-49B1-9642-90BC8D39CCC2}" srcOrd="0" destOrd="0" presId="urn:microsoft.com/office/officeart/2008/layout/VerticalCurvedList"/>
    <dgm:cxn modelId="{9A24C088-1F68-47DC-A3C0-F9D0029378AA}" type="presOf" srcId="{ED0F468F-F02E-44A9-9BA8-3162F81A3428}" destId="{22AE084B-ED44-453F-87E3-9B64D6BC6F19}" srcOrd="0" destOrd="0" presId="urn:microsoft.com/office/officeart/2008/layout/VerticalCurvedList"/>
    <dgm:cxn modelId="{63A631BB-01C4-4490-BF85-67137908670B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D7E701C7-6BC8-4F2F-B09F-D8A113AD8692}" type="presOf" srcId="{6A48E06A-7B2E-4064-8F58-8B99E51B6D28}" destId="{0ABF41EB-8FD0-4D35-9B23-3B8D13A32E6A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9275FBCE-E203-4F19-AC37-BFF29A651830}" type="presParOf" srcId="{0ABF41EB-8FD0-4D35-9B23-3B8D13A32E6A}" destId="{0E3DE1AE-8EAE-407D-B1F7-AC90E01EE3EA}" srcOrd="0" destOrd="0" presId="urn:microsoft.com/office/officeart/2008/layout/VerticalCurvedList"/>
    <dgm:cxn modelId="{AC8DF8F3-1565-48A7-81CB-4FDFF49B6F0B}" type="presParOf" srcId="{0E3DE1AE-8EAE-407D-B1F7-AC90E01EE3EA}" destId="{48D38B22-181D-4EF7-A05E-D97F0226C72D}" srcOrd="0" destOrd="0" presId="urn:microsoft.com/office/officeart/2008/layout/VerticalCurvedList"/>
    <dgm:cxn modelId="{286A01A3-E181-4969-9077-615AD3E8FBA4}" type="presParOf" srcId="{48D38B22-181D-4EF7-A05E-D97F0226C72D}" destId="{12F5E49B-C468-4F67-A516-5E660AD00D03}" srcOrd="0" destOrd="0" presId="urn:microsoft.com/office/officeart/2008/layout/VerticalCurvedList"/>
    <dgm:cxn modelId="{F6306799-4ACD-4CD9-B079-225DE58B0CB1}" type="presParOf" srcId="{48D38B22-181D-4EF7-A05E-D97F0226C72D}" destId="{22AE084B-ED44-453F-87E3-9B64D6BC6F19}" srcOrd="1" destOrd="0" presId="urn:microsoft.com/office/officeart/2008/layout/VerticalCurvedList"/>
    <dgm:cxn modelId="{6E66607B-D253-4F02-B9D0-D8EBC13CAC90}" type="presParOf" srcId="{48D38B22-181D-4EF7-A05E-D97F0226C72D}" destId="{87EE93CF-B6A3-4BF4-B5C7-7E9A9A2E212E}" srcOrd="2" destOrd="0" presId="urn:microsoft.com/office/officeart/2008/layout/VerticalCurvedList"/>
    <dgm:cxn modelId="{B97E8E33-B031-461B-B21D-4A0D3D5565DF}" type="presParOf" srcId="{48D38B22-181D-4EF7-A05E-D97F0226C72D}" destId="{A09E9A8A-84EB-4237-BE50-3FD52E830965}" srcOrd="3" destOrd="0" presId="urn:microsoft.com/office/officeart/2008/layout/VerticalCurvedList"/>
    <dgm:cxn modelId="{9EC0A653-3C5E-4359-82FD-3CBA142B05AB}" type="presParOf" srcId="{0E3DE1AE-8EAE-407D-B1F7-AC90E01EE3EA}" destId="{E83B65DD-7F37-4D59-8076-1420C54B1948}" srcOrd="1" destOrd="0" presId="urn:microsoft.com/office/officeart/2008/layout/VerticalCurvedList"/>
    <dgm:cxn modelId="{E8E42565-D88C-4E29-B882-A33C569F18C3}" type="presParOf" srcId="{0E3DE1AE-8EAE-407D-B1F7-AC90E01EE3EA}" destId="{0093235E-5643-4E5D-B176-802025A280FE}" srcOrd="2" destOrd="0" presId="urn:microsoft.com/office/officeart/2008/layout/VerticalCurvedList"/>
    <dgm:cxn modelId="{1EF26E75-6A17-4726-872E-37A958F83B2D}" type="presParOf" srcId="{0093235E-5643-4E5D-B176-802025A280FE}" destId="{13F9AC78-9229-49A7-919A-507FD0CAFE90}" srcOrd="0" destOrd="0" presId="urn:microsoft.com/office/officeart/2008/layout/VerticalCurvedList"/>
    <dgm:cxn modelId="{ED6AB1F0-2718-4970-98EA-BF6FA5F100BC}" type="presParOf" srcId="{0E3DE1AE-8EAE-407D-B1F7-AC90E01EE3EA}" destId="{AF343E85-BC85-49B1-9642-90BC8D39CCC2}" srcOrd="3" destOrd="0" presId="urn:microsoft.com/office/officeart/2008/layout/VerticalCurvedList"/>
    <dgm:cxn modelId="{95A87A19-F50E-427F-9277-9C71F88B9BEF}" type="presParOf" srcId="{0E3DE1AE-8EAE-407D-B1F7-AC90E01EE3EA}" destId="{2E72170F-8B0F-4767-B6E6-BC56EDED64F2}" srcOrd="4" destOrd="0" presId="urn:microsoft.com/office/officeart/2008/layout/VerticalCurvedList"/>
    <dgm:cxn modelId="{0756C0A6-2C44-4086-A70A-2F6AFBBC9EFB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set Themes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Colors of a Theme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Fonts of a Theme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Paragraph Spacing of a Theme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Effects of a Theme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as Default a Theme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12612C07-2F81-4CD4-9726-1922559FC5A1}" type="presOf" srcId="{1DF96639-FD11-4525-97D4-CA6C91286F4E}" destId="{A946F1D9-6E57-4CF9-BB71-6CCC9A79ED59}" srcOrd="0" destOrd="0" presId="urn:microsoft.com/office/officeart/2008/layout/VerticalCurvedList"/>
    <dgm:cxn modelId="{2B7E4C10-721C-4E07-AA56-F46ECF903B78}" type="presOf" srcId="{CAF270CF-0E5E-4EAF-9DAE-31303A197CA1}" destId="{E83B65DD-7F37-4D59-8076-1420C54B1948}" srcOrd="0" destOrd="0" presId="urn:microsoft.com/office/officeart/2008/layout/VerticalCurvedList"/>
    <dgm:cxn modelId="{71A3185C-8C60-43C4-BC4A-91798CAACFDA}" type="presOf" srcId="{0A1FAC09-0D93-4CA1-9F47-D9E970BA9B00}" destId="{AF343E85-BC85-49B1-9642-90BC8D39CCC2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EDBA9548-973C-4CB6-838A-1DBA409B47B8}" type="presOf" srcId="{ED0F468F-F02E-44A9-9BA8-3162F81A3428}" destId="{22AE084B-ED44-453F-87E3-9B64D6BC6F19}" srcOrd="0" destOrd="0" presId="urn:microsoft.com/office/officeart/2008/layout/VerticalCurvedList"/>
    <dgm:cxn modelId="{FF7F5976-D1E3-4FD9-82F0-6D88E51E7646}" type="presOf" srcId="{0903877E-A7BE-4346-92CB-4E6C16D4B663}" destId="{8D040890-F855-43E7-8EEB-0B65929486A9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EDB79D9C-18D4-41CA-B020-1E3CCEE26632}" type="presOf" srcId="{C601CB0D-2223-4527-8935-F8EC7741FFE4}" destId="{FA68FB11-8D88-4EC7-872C-E2CB9304673E}" srcOrd="0" destOrd="0" presId="urn:microsoft.com/office/officeart/2008/layout/VerticalCurvedList"/>
    <dgm:cxn modelId="{9B0E6EA1-F376-499C-A0FD-63961B138909}" type="presOf" srcId="{6A48E06A-7B2E-4064-8F58-8B99E51B6D28}" destId="{0ABF41EB-8FD0-4D35-9B23-3B8D13A32E6A}" srcOrd="0" destOrd="0" presId="urn:microsoft.com/office/officeart/2008/layout/VerticalCurvedList"/>
    <dgm:cxn modelId="{EC567BC1-2DA5-4554-B0AE-CE6467C093C1}" type="presOf" srcId="{82EC8564-4D1C-4F1F-9491-6CF31919412D}" destId="{66299D17-A59C-4C9D-AC98-38A19C7174B2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EB24DD91-6A44-4A9B-8239-1D6245143185}" type="presParOf" srcId="{0ABF41EB-8FD0-4D35-9B23-3B8D13A32E6A}" destId="{0E3DE1AE-8EAE-407D-B1F7-AC90E01EE3EA}" srcOrd="0" destOrd="0" presId="urn:microsoft.com/office/officeart/2008/layout/VerticalCurvedList"/>
    <dgm:cxn modelId="{5B2871FF-D807-4826-9C29-F4B09A170278}" type="presParOf" srcId="{0E3DE1AE-8EAE-407D-B1F7-AC90E01EE3EA}" destId="{48D38B22-181D-4EF7-A05E-D97F0226C72D}" srcOrd="0" destOrd="0" presId="urn:microsoft.com/office/officeart/2008/layout/VerticalCurvedList"/>
    <dgm:cxn modelId="{4BFC1059-26B7-4529-9E54-144327E1E9DF}" type="presParOf" srcId="{48D38B22-181D-4EF7-A05E-D97F0226C72D}" destId="{12F5E49B-C468-4F67-A516-5E660AD00D03}" srcOrd="0" destOrd="0" presId="urn:microsoft.com/office/officeart/2008/layout/VerticalCurvedList"/>
    <dgm:cxn modelId="{B53A6CD5-2D19-4FB0-86B8-61A2C4781A78}" type="presParOf" srcId="{48D38B22-181D-4EF7-A05E-D97F0226C72D}" destId="{22AE084B-ED44-453F-87E3-9B64D6BC6F19}" srcOrd="1" destOrd="0" presId="urn:microsoft.com/office/officeart/2008/layout/VerticalCurvedList"/>
    <dgm:cxn modelId="{07AE9167-0F4F-4F57-A843-E6DBCCA1BA6A}" type="presParOf" srcId="{48D38B22-181D-4EF7-A05E-D97F0226C72D}" destId="{87EE93CF-B6A3-4BF4-B5C7-7E9A9A2E212E}" srcOrd="2" destOrd="0" presId="urn:microsoft.com/office/officeart/2008/layout/VerticalCurvedList"/>
    <dgm:cxn modelId="{308C3CB8-442F-440F-ADCC-17BFC569DFDA}" type="presParOf" srcId="{48D38B22-181D-4EF7-A05E-D97F0226C72D}" destId="{A09E9A8A-84EB-4237-BE50-3FD52E830965}" srcOrd="3" destOrd="0" presId="urn:microsoft.com/office/officeart/2008/layout/VerticalCurvedList"/>
    <dgm:cxn modelId="{958739B6-F445-4479-AD18-DB18FBF8313A}" type="presParOf" srcId="{0E3DE1AE-8EAE-407D-B1F7-AC90E01EE3EA}" destId="{E83B65DD-7F37-4D59-8076-1420C54B1948}" srcOrd="1" destOrd="0" presId="urn:microsoft.com/office/officeart/2008/layout/VerticalCurvedList"/>
    <dgm:cxn modelId="{82AB6324-BBDD-4B02-B51D-D4B468FA7326}" type="presParOf" srcId="{0E3DE1AE-8EAE-407D-B1F7-AC90E01EE3EA}" destId="{0093235E-5643-4E5D-B176-802025A280FE}" srcOrd="2" destOrd="0" presId="urn:microsoft.com/office/officeart/2008/layout/VerticalCurvedList"/>
    <dgm:cxn modelId="{444483FB-0E43-4693-AC4F-FEAE14777D1B}" type="presParOf" srcId="{0093235E-5643-4E5D-B176-802025A280FE}" destId="{13F9AC78-9229-49A7-919A-507FD0CAFE90}" srcOrd="0" destOrd="0" presId="urn:microsoft.com/office/officeart/2008/layout/VerticalCurvedList"/>
    <dgm:cxn modelId="{1247889D-B180-4534-8FE8-C8250A27053A}" type="presParOf" srcId="{0E3DE1AE-8EAE-407D-B1F7-AC90E01EE3EA}" destId="{AF343E85-BC85-49B1-9642-90BC8D39CCC2}" srcOrd="3" destOrd="0" presId="urn:microsoft.com/office/officeart/2008/layout/VerticalCurvedList"/>
    <dgm:cxn modelId="{3DDBAF2D-D09B-4C44-AA26-76BAFFA89A29}" type="presParOf" srcId="{0E3DE1AE-8EAE-407D-B1F7-AC90E01EE3EA}" destId="{2E72170F-8B0F-4767-B6E6-BC56EDED64F2}" srcOrd="4" destOrd="0" presId="urn:microsoft.com/office/officeart/2008/layout/VerticalCurvedList"/>
    <dgm:cxn modelId="{C444618D-2C63-4B9E-B436-1B4D719C399F}" type="presParOf" srcId="{2E72170F-8B0F-4767-B6E6-BC56EDED64F2}" destId="{9E2C8D46-D14A-485E-BC63-BCCE088D7F0F}" srcOrd="0" destOrd="0" presId="urn:microsoft.com/office/officeart/2008/layout/VerticalCurvedList"/>
    <dgm:cxn modelId="{2E367D41-2B95-44EE-A67A-8E93198440E3}" type="presParOf" srcId="{0E3DE1AE-8EAE-407D-B1F7-AC90E01EE3EA}" destId="{66299D17-A59C-4C9D-AC98-38A19C7174B2}" srcOrd="5" destOrd="0" presId="urn:microsoft.com/office/officeart/2008/layout/VerticalCurvedList"/>
    <dgm:cxn modelId="{3458C428-A9AF-433C-A88F-B7DFA04676B3}" type="presParOf" srcId="{0E3DE1AE-8EAE-407D-B1F7-AC90E01EE3EA}" destId="{D8837664-91EE-418E-BB3A-75DCB3A8D331}" srcOrd="6" destOrd="0" presId="urn:microsoft.com/office/officeart/2008/layout/VerticalCurvedList"/>
    <dgm:cxn modelId="{72610DF6-F411-41E7-BAE6-6AF8DB554179}" type="presParOf" srcId="{D8837664-91EE-418E-BB3A-75DCB3A8D331}" destId="{162166E3-AB48-40E3-90C5-8E4717212EFD}" srcOrd="0" destOrd="0" presId="urn:microsoft.com/office/officeart/2008/layout/VerticalCurvedList"/>
    <dgm:cxn modelId="{5C4A10C0-FD80-4827-8DA7-2B242DFAD741}" type="presParOf" srcId="{0E3DE1AE-8EAE-407D-B1F7-AC90E01EE3EA}" destId="{8D040890-F855-43E7-8EEB-0B65929486A9}" srcOrd="7" destOrd="0" presId="urn:microsoft.com/office/officeart/2008/layout/VerticalCurvedList"/>
    <dgm:cxn modelId="{972FCDF4-1B18-4F72-A5AE-D54A89880325}" type="presParOf" srcId="{0E3DE1AE-8EAE-407D-B1F7-AC90E01EE3EA}" destId="{F080CE5E-DB19-469D-B83A-7A3BB389415D}" srcOrd="8" destOrd="0" presId="urn:microsoft.com/office/officeart/2008/layout/VerticalCurvedList"/>
    <dgm:cxn modelId="{D36D156A-5C77-4CB9-A67E-06C9A927E532}" type="presParOf" srcId="{F080CE5E-DB19-469D-B83A-7A3BB389415D}" destId="{05C048A5-56D3-4516-A5F6-B1100ADB3301}" srcOrd="0" destOrd="0" presId="urn:microsoft.com/office/officeart/2008/layout/VerticalCurvedList"/>
    <dgm:cxn modelId="{71D6624C-35E0-4749-B010-ADD597FE3C3B}" type="presParOf" srcId="{0E3DE1AE-8EAE-407D-B1F7-AC90E01EE3EA}" destId="{FA68FB11-8D88-4EC7-872C-E2CB9304673E}" srcOrd="9" destOrd="0" presId="urn:microsoft.com/office/officeart/2008/layout/VerticalCurvedList"/>
    <dgm:cxn modelId="{E9EE8358-F6A4-4242-B17E-FF5F7C611748}" type="presParOf" srcId="{0E3DE1AE-8EAE-407D-B1F7-AC90E01EE3EA}" destId="{D00F7E7C-02FE-4403-B360-3676C22C5100}" srcOrd="10" destOrd="0" presId="urn:microsoft.com/office/officeart/2008/layout/VerticalCurvedList"/>
    <dgm:cxn modelId="{B0724B7E-2C25-4D7F-A72E-078CEE20A5EA}" type="presParOf" srcId="{D00F7E7C-02FE-4403-B360-3676C22C5100}" destId="{05B4DAB0-739E-4961-A23E-D7457A1C98D4}" srcOrd="0" destOrd="0" presId="urn:microsoft.com/office/officeart/2008/layout/VerticalCurvedList"/>
    <dgm:cxn modelId="{4F2F92DB-8BD1-47A0-8FA3-4F76548F9BB9}" type="presParOf" srcId="{0E3DE1AE-8EAE-407D-B1F7-AC90E01EE3EA}" destId="{A946F1D9-6E57-4CF9-BB71-6CCC9A79ED59}" srcOrd="11" destOrd="0" presId="urn:microsoft.com/office/officeart/2008/layout/VerticalCurvedList"/>
    <dgm:cxn modelId="{FF4EF691-EC9C-464E-A1A5-EE5ED8E44C26}" type="presParOf" srcId="{0E3DE1AE-8EAE-407D-B1F7-AC90E01EE3EA}" destId="{A1B3A8AF-8657-4778-90C1-C450412D9E89}" srcOrd="12" destOrd="0" presId="urn:microsoft.com/office/officeart/2008/layout/VerticalCurvedList"/>
    <dgm:cxn modelId="{62E927E4-00E3-426E-9891-FC12E021ED3A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Themes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change Colors of a Theme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Fonts of a Theme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Paragraph Spacing of a Theme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Effects of a Theme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as Default a Theme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BEFA4628-4893-40A4-BB04-89D9C27A3765}" type="presOf" srcId="{82EC8564-4D1C-4F1F-9491-6CF31919412D}" destId="{66299D17-A59C-4C9D-AC98-38A19C7174B2}" srcOrd="0" destOrd="0" presId="urn:microsoft.com/office/officeart/2008/layout/VerticalCurvedList"/>
    <dgm:cxn modelId="{DE0BEE2C-60D8-41DD-854A-25A4E739C00E}" type="presOf" srcId="{CAF270CF-0E5E-4EAF-9DAE-31303A197CA1}" destId="{E83B65DD-7F37-4D59-8076-1420C54B1948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C2B9B442-FDAA-43C9-B32B-F5D322BD4F17}" type="presOf" srcId="{C601CB0D-2223-4527-8935-F8EC7741FFE4}" destId="{FA68FB11-8D88-4EC7-872C-E2CB9304673E}" srcOrd="0" destOrd="0" presId="urn:microsoft.com/office/officeart/2008/layout/VerticalCurvedList"/>
    <dgm:cxn modelId="{89D19D72-1EB4-4B58-AFEA-EB9306749612}" type="presOf" srcId="{0A1FAC09-0D93-4CA1-9F47-D9E970BA9B00}" destId="{AF343E85-BC85-49B1-9642-90BC8D39CCC2}" srcOrd="0" destOrd="0" presId="urn:microsoft.com/office/officeart/2008/layout/VerticalCurvedList"/>
    <dgm:cxn modelId="{0F30F355-C7D6-43F6-BAB0-1FC5B40DA795}" type="presOf" srcId="{0903877E-A7BE-4346-92CB-4E6C16D4B663}" destId="{8D040890-F855-43E7-8EEB-0B65929486A9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74BC13B2-DF2D-4599-9416-58FFE56C4C5F}" type="presOf" srcId="{ED0F468F-F02E-44A9-9BA8-3162F81A3428}" destId="{22AE084B-ED44-453F-87E3-9B64D6BC6F19}" srcOrd="0" destOrd="0" presId="urn:microsoft.com/office/officeart/2008/layout/VerticalCurvedList"/>
    <dgm:cxn modelId="{85139DC0-302D-42DF-B2AD-B35E1698EF42}" type="presOf" srcId="{6A48E06A-7B2E-4064-8F58-8B99E51B6D28}" destId="{0ABF41EB-8FD0-4D35-9B23-3B8D13A32E6A}" srcOrd="0" destOrd="0" presId="urn:microsoft.com/office/officeart/2008/layout/VerticalCurvedList"/>
    <dgm:cxn modelId="{D9B78FC4-31D0-452F-BFD3-F063F8BF0E8B}" type="presOf" srcId="{1DF96639-FD11-4525-97D4-CA6C91286F4E}" destId="{A946F1D9-6E57-4CF9-BB71-6CCC9A79ED59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CDFDC152-03D6-43DB-BAA2-26DF10017819}" type="presParOf" srcId="{0ABF41EB-8FD0-4D35-9B23-3B8D13A32E6A}" destId="{0E3DE1AE-8EAE-407D-B1F7-AC90E01EE3EA}" srcOrd="0" destOrd="0" presId="urn:microsoft.com/office/officeart/2008/layout/VerticalCurvedList"/>
    <dgm:cxn modelId="{BAFF9395-CD27-4047-ADB3-4EBCEB18EA37}" type="presParOf" srcId="{0E3DE1AE-8EAE-407D-B1F7-AC90E01EE3EA}" destId="{48D38B22-181D-4EF7-A05E-D97F0226C72D}" srcOrd="0" destOrd="0" presId="urn:microsoft.com/office/officeart/2008/layout/VerticalCurvedList"/>
    <dgm:cxn modelId="{F3C911B7-62B4-4F2A-91B4-57E58ADA6207}" type="presParOf" srcId="{48D38B22-181D-4EF7-A05E-D97F0226C72D}" destId="{12F5E49B-C468-4F67-A516-5E660AD00D03}" srcOrd="0" destOrd="0" presId="urn:microsoft.com/office/officeart/2008/layout/VerticalCurvedList"/>
    <dgm:cxn modelId="{EFAEC86A-C7A8-4AB3-A785-7534551D33D3}" type="presParOf" srcId="{48D38B22-181D-4EF7-A05E-D97F0226C72D}" destId="{22AE084B-ED44-453F-87E3-9B64D6BC6F19}" srcOrd="1" destOrd="0" presId="urn:microsoft.com/office/officeart/2008/layout/VerticalCurvedList"/>
    <dgm:cxn modelId="{0354933D-400A-4D23-A874-6CA6426C7720}" type="presParOf" srcId="{48D38B22-181D-4EF7-A05E-D97F0226C72D}" destId="{87EE93CF-B6A3-4BF4-B5C7-7E9A9A2E212E}" srcOrd="2" destOrd="0" presId="urn:microsoft.com/office/officeart/2008/layout/VerticalCurvedList"/>
    <dgm:cxn modelId="{CBA65870-1D46-4727-810D-A54718CD8291}" type="presParOf" srcId="{48D38B22-181D-4EF7-A05E-D97F0226C72D}" destId="{A09E9A8A-84EB-4237-BE50-3FD52E830965}" srcOrd="3" destOrd="0" presId="urn:microsoft.com/office/officeart/2008/layout/VerticalCurvedList"/>
    <dgm:cxn modelId="{C8922533-6661-4BA2-9D86-1C77A8AA7715}" type="presParOf" srcId="{0E3DE1AE-8EAE-407D-B1F7-AC90E01EE3EA}" destId="{E83B65DD-7F37-4D59-8076-1420C54B1948}" srcOrd="1" destOrd="0" presId="urn:microsoft.com/office/officeart/2008/layout/VerticalCurvedList"/>
    <dgm:cxn modelId="{A03D4A49-B329-4715-958E-F9F60CD9A410}" type="presParOf" srcId="{0E3DE1AE-8EAE-407D-B1F7-AC90E01EE3EA}" destId="{0093235E-5643-4E5D-B176-802025A280FE}" srcOrd="2" destOrd="0" presId="urn:microsoft.com/office/officeart/2008/layout/VerticalCurvedList"/>
    <dgm:cxn modelId="{35D8294B-0D78-418C-8296-59EF54DFC04A}" type="presParOf" srcId="{0093235E-5643-4E5D-B176-802025A280FE}" destId="{13F9AC78-9229-49A7-919A-507FD0CAFE90}" srcOrd="0" destOrd="0" presId="urn:microsoft.com/office/officeart/2008/layout/VerticalCurvedList"/>
    <dgm:cxn modelId="{A88A382D-910F-4697-BFB6-D78F5E2ABCE1}" type="presParOf" srcId="{0E3DE1AE-8EAE-407D-B1F7-AC90E01EE3EA}" destId="{AF343E85-BC85-49B1-9642-90BC8D39CCC2}" srcOrd="3" destOrd="0" presId="urn:microsoft.com/office/officeart/2008/layout/VerticalCurvedList"/>
    <dgm:cxn modelId="{5D7AAA83-F716-45C5-93B2-0D56E0CAFA38}" type="presParOf" srcId="{0E3DE1AE-8EAE-407D-B1F7-AC90E01EE3EA}" destId="{2E72170F-8B0F-4767-B6E6-BC56EDED64F2}" srcOrd="4" destOrd="0" presId="urn:microsoft.com/office/officeart/2008/layout/VerticalCurvedList"/>
    <dgm:cxn modelId="{B51244F9-F132-4F59-BDFD-EBF41CD8CDC6}" type="presParOf" srcId="{2E72170F-8B0F-4767-B6E6-BC56EDED64F2}" destId="{9E2C8D46-D14A-485E-BC63-BCCE088D7F0F}" srcOrd="0" destOrd="0" presId="urn:microsoft.com/office/officeart/2008/layout/VerticalCurvedList"/>
    <dgm:cxn modelId="{CCD4CACE-1074-413E-9997-095B7DDD88A8}" type="presParOf" srcId="{0E3DE1AE-8EAE-407D-B1F7-AC90E01EE3EA}" destId="{66299D17-A59C-4C9D-AC98-38A19C7174B2}" srcOrd="5" destOrd="0" presId="urn:microsoft.com/office/officeart/2008/layout/VerticalCurvedList"/>
    <dgm:cxn modelId="{57CC648B-6B7F-4800-8378-202802FD5301}" type="presParOf" srcId="{0E3DE1AE-8EAE-407D-B1F7-AC90E01EE3EA}" destId="{D8837664-91EE-418E-BB3A-75DCB3A8D331}" srcOrd="6" destOrd="0" presId="urn:microsoft.com/office/officeart/2008/layout/VerticalCurvedList"/>
    <dgm:cxn modelId="{EB842191-B238-42D1-AC5E-73D95604B6C6}" type="presParOf" srcId="{D8837664-91EE-418E-BB3A-75DCB3A8D331}" destId="{162166E3-AB48-40E3-90C5-8E4717212EFD}" srcOrd="0" destOrd="0" presId="urn:microsoft.com/office/officeart/2008/layout/VerticalCurvedList"/>
    <dgm:cxn modelId="{AC583EC9-CA55-4E26-AC4D-E69FCB17ED57}" type="presParOf" srcId="{0E3DE1AE-8EAE-407D-B1F7-AC90E01EE3EA}" destId="{8D040890-F855-43E7-8EEB-0B65929486A9}" srcOrd="7" destOrd="0" presId="urn:microsoft.com/office/officeart/2008/layout/VerticalCurvedList"/>
    <dgm:cxn modelId="{C167C848-2903-43E7-9610-21DBA42E9197}" type="presParOf" srcId="{0E3DE1AE-8EAE-407D-B1F7-AC90E01EE3EA}" destId="{F080CE5E-DB19-469D-B83A-7A3BB389415D}" srcOrd="8" destOrd="0" presId="urn:microsoft.com/office/officeart/2008/layout/VerticalCurvedList"/>
    <dgm:cxn modelId="{AE9962C4-FFFD-4274-ACC2-32949A789CDE}" type="presParOf" srcId="{F080CE5E-DB19-469D-B83A-7A3BB389415D}" destId="{05C048A5-56D3-4516-A5F6-B1100ADB3301}" srcOrd="0" destOrd="0" presId="urn:microsoft.com/office/officeart/2008/layout/VerticalCurvedList"/>
    <dgm:cxn modelId="{6A5DA308-EC00-45E4-998B-6B2B3FD2FADB}" type="presParOf" srcId="{0E3DE1AE-8EAE-407D-B1F7-AC90E01EE3EA}" destId="{FA68FB11-8D88-4EC7-872C-E2CB9304673E}" srcOrd="9" destOrd="0" presId="urn:microsoft.com/office/officeart/2008/layout/VerticalCurvedList"/>
    <dgm:cxn modelId="{4CA16BBF-5161-4E07-AC3F-367F498A96E4}" type="presParOf" srcId="{0E3DE1AE-8EAE-407D-B1F7-AC90E01EE3EA}" destId="{D00F7E7C-02FE-4403-B360-3676C22C5100}" srcOrd="10" destOrd="0" presId="urn:microsoft.com/office/officeart/2008/layout/VerticalCurvedList"/>
    <dgm:cxn modelId="{89BCCD52-CB3C-413F-9A49-EBCED167A6D9}" type="presParOf" srcId="{D00F7E7C-02FE-4403-B360-3676C22C5100}" destId="{05B4DAB0-739E-4961-A23E-D7457A1C98D4}" srcOrd="0" destOrd="0" presId="urn:microsoft.com/office/officeart/2008/layout/VerticalCurvedList"/>
    <dgm:cxn modelId="{0F335356-ADE2-4EEE-B154-C4A6AC0E99A6}" type="presParOf" srcId="{0E3DE1AE-8EAE-407D-B1F7-AC90E01EE3EA}" destId="{A946F1D9-6E57-4CF9-BB71-6CCC9A79ED59}" srcOrd="11" destOrd="0" presId="urn:microsoft.com/office/officeart/2008/layout/VerticalCurvedList"/>
    <dgm:cxn modelId="{6AE35F45-8F53-42D5-80BA-52631900C9D7}" type="presParOf" srcId="{0E3DE1AE-8EAE-407D-B1F7-AC90E01EE3EA}" destId="{A1B3A8AF-8657-4778-90C1-C450412D9E89}" srcOrd="12" destOrd="0" presId="urn:microsoft.com/office/officeart/2008/layout/VerticalCurvedList"/>
    <dgm:cxn modelId="{BC04BDDC-37A6-4663-9866-DAF0D60F5E01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Themes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Colors of a Theme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change Fonts of a Theme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Paragraph Spacing of a Theme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Effects of a Theme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as Default a Theme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50BFA813-B018-46C7-98C7-07586E7D8017}" type="presOf" srcId="{C601CB0D-2223-4527-8935-F8EC7741FFE4}" destId="{FA68FB11-8D88-4EC7-872C-E2CB9304673E}" srcOrd="0" destOrd="0" presId="urn:microsoft.com/office/officeart/2008/layout/VerticalCurvedList"/>
    <dgm:cxn modelId="{9608CE39-0AFC-49D8-9954-23EA19148A93}" type="presOf" srcId="{0A1FAC09-0D93-4CA1-9F47-D9E970BA9B00}" destId="{AF343E85-BC85-49B1-9642-90BC8D39CCC2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FAB58046-2E6F-4127-ABC2-3A75BC8CB2E3}" type="presOf" srcId="{ED0F468F-F02E-44A9-9BA8-3162F81A3428}" destId="{22AE084B-ED44-453F-87E3-9B64D6BC6F19}" srcOrd="0" destOrd="0" presId="urn:microsoft.com/office/officeart/2008/layout/VerticalCurvedList"/>
    <dgm:cxn modelId="{3FD7886A-207A-4C92-8E7C-055A27757A72}" type="presOf" srcId="{0903877E-A7BE-4346-92CB-4E6C16D4B663}" destId="{8D040890-F855-43E7-8EEB-0B65929486A9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B48E267B-CB2C-4FBD-B54D-091EA676D7CD}" type="presOf" srcId="{6A48E06A-7B2E-4064-8F58-8B99E51B6D28}" destId="{0ABF41EB-8FD0-4D35-9B23-3B8D13A32E6A}" srcOrd="0" destOrd="0" presId="urn:microsoft.com/office/officeart/2008/layout/VerticalCurvedList"/>
    <dgm:cxn modelId="{6800C286-1733-4EB0-9BAE-1A259A31B66C}" type="presOf" srcId="{CAF270CF-0E5E-4EAF-9DAE-31303A197CA1}" destId="{E83B65DD-7F37-4D59-8076-1420C54B1948}" srcOrd="0" destOrd="0" presId="urn:microsoft.com/office/officeart/2008/layout/VerticalCurvedList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5A3584AB-2D64-44C5-9BAA-7AEEC21A5C57}" type="presOf" srcId="{82EC8564-4D1C-4F1F-9491-6CF31919412D}" destId="{66299D17-A59C-4C9D-AC98-38A19C7174B2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3ED872FF-976D-4B11-B4C9-B9EEA7BE529C}" type="presOf" srcId="{1DF96639-FD11-4525-97D4-CA6C91286F4E}" destId="{A946F1D9-6E57-4CF9-BB71-6CCC9A79ED59}" srcOrd="0" destOrd="0" presId="urn:microsoft.com/office/officeart/2008/layout/VerticalCurvedList"/>
    <dgm:cxn modelId="{548DC727-3847-41B7-838B-FAD28C7BA52A}" type="presParOf" srcId="{0ABF41EB-8FD0-4D35-9B23-3B8D13A32E6A}" destId="{0E3DE1AE-8EAE-407D-B1F7-AC90E01EE3EA}" srcOrd="0" destOrd="0" presId="urn:microsoft.com/office/officeart/2008/layout/VerticalCurvedList"/>
    <dgm:cxn modelId="{12F0E84E-4B3B-4789-843B-09A562030810}" type="presParOf" srcId="{0E3DE1AE-8EAE-407D-B1F7-AC90E01EE3EA}" destId="{48D38B22-181D-4EF7-A05E-D97F0226C72D}" srcOrd="0" destOrd="0" presId="urn:microsoft.com/office/officeart/2008/layout/VerticalCurvedList"/>
    <dgm:cxn modelId="{0BB15DCC-B925-46DE-8B8E-9190827B8480}" type="presParOf" srcId="{48D38B22-181D-4EF7-A05E-D97F0226C72D}" destId="{12F5E49B-C468-4F67-A516-5E660AD00D03}" srcOrd="0" destOrd="0" presId="urn:microsoft.com/office/officeart/2008/layout/VerticalCurvedList"/>
    <dgm:cxn modelId="{D9A74DAA-82F3-412C-9BE6-62504E835B16}" type="presParOf" srcId="{48D38B22-181D-4EF7-A05E-D97F0226C72D}" destId="{22AE084B-ED44-453F-87E3-9B64D6BC6F19}" srcOrd="1" destOrd="0" presId="urn:microsoft.com/office/officeart/2008/layout/VerticalCurvedList"/>
    <dgm:cxn modelId="{4CF030BF-1A66-48E3-A8D5-515F2BA56A35}" type="presParOf" srcId="{48D38B22-181D-4EF7-A05E-D97F0226C72D}" destId="{87EE93CF-B6A3-4BF4-B5C7-7E9A9A2E212E}" srcOrd="2" destOrd="0" presId="urn:microsoft.com/office/officeart/2008/layout/VerticalCurvedList"/>
    <dgm:cxn modelId="{CDE0FB52-0095-44D0-9A83-4B57F6B3783A}" type="presParOf" srcId="{48D38B22-181D-4EF7-A05E-D97F0226C72D}" destId="{A09E9A8A-84EB-4237-BE50-3FD52E830965}" srcOrd="3" destOrd="0" presId="urn:microsoft.com/office/officeart/2008/layout/VerticalCurvedList"/>
    <dgm:cxn modelId="{B5D50264-4A48-4CCE-990C-29FE7FBA8EA7}" type="presParOf" srcId="{0E3DE1AE-8EAE-407D-B1F7-AC90E01EE3EA}" destId="{E83B65DD-7F37-4D59-8076-1420C54B1948}" srcOrd="1" destOrd="0" presId="urn:microsoft.com/office/officeart/2008/layout/VerticalCurvedList"/>
    <dgm:cxn modelId="{9ABE020B-964D-44DD-BD93-56E11B3EDE96}" type="presParOf" srcId="{0E3DE1AE-8EAE-407D-B1F7-AC90E01EE3EA}" destId="{0093235E-5643-4E5D-B176-802025A280FE}" srcOrd="2" destOrd="0" presId="urn:microsoft.com/office/officeart/2008/layout/VerticalCurvedList"/>
    <dgm:cxn modelId="{247A7B8A-F02D-4197-BFB9-BB32D7AA4CA9}" type="presParOf" srcId="{0093235E-5643-4E5D-B176-802025A280FE}" destId="{13F9AC78-9229-49A7-919A-507FD0CAFE90}" srcOrd="0" destOrd="0" presId="urn:microsoft.com/office/officeart/2008/layout/VerticalCurvedList"/>
    <dgm:cxn modelId="{AC801BF8-22C3-4FA2-80BD-5CE615DF4512}" type="presParOf" srcId="{0E3DE1AE-8EAE-407D-B1F7-AC90E01EE3EA}" destId="{AF343E85-BC85-49B1-9642-90BC8D39CCC2}" srcOrd="3" destOrd="0" presId="urn:microsoft.com/office/officeart/2008/layout/VerticalCurvedList"/>
    <dgm:cxn modelId="{D8C3BA3F-EC3E-4380-9792-70718C07C73F}" type="presParOf" srcId="{0E3DE1AE-8EAE-407D-B1F7-AC90E01EE3EA}" destId="{2E72170F-8B0F-4767-B6E6-BC56EDED64F2}" srcOrd="4" destOrd="0" presId="urn:microsoft.com/office/officeart/2008/layout/VerticalCurvedList"/>
    <dgm:cxn modelId="{70939341-D5C5-487A-A02E-C733B7053950}" type="presParOf" srcId="{2E72170F-8B0F-4767-B6E6-BC56EDED64F2}" destId="{9E2C8D46-D14A-485E-BC63-BCCE088D7F0F}" srcOrd="0" destOrd="0" presId="urn:microsoft.com/office/officeart/2008/layout/VerticalCurvedList"/>
    <dgm:cxn modelId="{0304C2AE-D233-46A6-AB06-AE5ECE45718B}" type="presParOf" srcId="{0E3DE1AE-8EAE-407D-B1F7-AC90E01EE3EA}" destId="{66299D17-A59C-4C9D-AC98-38A19C7174B2}" srcOrd="5" destOrd="0" presId="urn:microsoft.com/office/officeart/2008/layout/VerticalCurvedList"/>
    <dgm:cxn modelId="{3F2A4DB2-3B47-4098-8831-4ABB59237795}" type="presParOf" srcId="{0E3DE1AE-8EAE-407D-B1F7-AC90E01EE3EA}" destId="{D8837664-91EE-418E-BB3A-75DCB3A8D331}" srcOrd="6" destOrd="0" presId="urn:microsoft.com/office/officeart/2008/layout/VerticalCurvedList"/>
    <dgm:cxn modelId="{98FA45E8-F15D-4A41-9826-9F3121501EC3}" type="presParOf" srcId="{D8837664-91EE-418E-BB3A-75DCB3A8D331}" destId="{162166E3-AB48-40E3-90C5-8E4717212EFD}" srcOrd="0" destOrd="0" presId="urn:microsoft.com/office/officeart/2008/layout/VerticalCurvedList"/>
    <dgm:cxn modelId="{A5CD4ED3-4D56-4403-BE65-4F4F98801DE8}" type="presParOf" srcId="{0E3DE1AE-8EAE-407D-B1F7-AC90E01EE3EA}" destId="{8D040890-F855-43E7-8EEB-0B65929486A9}" srcOrd="7" destOrd="0" presId="urn:microsoft.com/office/officeart/2008/layout/VerticalCurvedList"/>
    <dgm:cxn modelId="{13970CA7-3AF7-4609-A7B9-87421A6EADBE}" type="presParOf" srcId="{0E3DE1AE-8EAE-407D-B1F7-AC90E01EE3EA}" destId="{F080CE5E-DB19-469D-B83A-7A3BB389415D}" srcOrd="8" destOrd="0" presId="urn:microsoft.com/office/officeart/2008/layout/VerticalCurvedList"/>
    <dgm:cxn modelId="{54592ACA-7EA8-4AF6-A3D2-5176EEF9F38C}" type="presParOf" srcId="{F080CE5E-DB19-469D-B83A-7A3BB389415D}" destId="{05C048A5-56D3-4516-A5F6-B1100ADB3301}" srcOrd="0" destOrd="0" presId="urn:microsoft.com/office/officeart/2008/layout/VerticalCurvedList"/>
    <dgm:cxn modelId="{640042BE-998D-4DDA-8F9B-831304F1DD64}" type="presParOf" srcId="{0E3DE1AE-8EAE-407D-B1F7-AC90E01EE3EA}" destId="{FA68FB11-8D88-4EC7-872C-E2CB9304673E}" srcOrd="9" destOrd="0" presId="urn:microsoft.com/office/officeart/2008/layout/VerticalCurvedList"/>
    <dgm:cxn modelId="{7A27D522-C285-44DC-B8A5-FF4B71D260D0}" type="presParOf" srcId="{0E3DE1AE-8EAE-407D-B1F7-AC90E01EE3EA}" destId="{D00F7E7C-02FE-4403-B360-3676C22C5100}" srcOrd="10" destOrd="0" presId="urn:microsoft.com/office/officeart/2008/layout/VerticalCurvedList"/>
    <dgm:cxn modelId="{66C714C3-1651-4177-A153-68D8FB8A951E}" type="presParOf" srcId="{D00F7E7C-02FE-4403-B360-3676C22C5100}" destId="{05B4DAB0-739E-4961-A23E-D7457A1C98D4}" srcOrd="0" destOrd="0" presId="urn:microsoft.com/office/officeart/2008/layout/VerticalCurvedList"/>
    <dgm:cxn modelId="{23F1BC86-D714-43E1-AD36-B81BF032C0FB}" type="presParOf" srcId="{0E3DE1AE-8EAE-407D-B1F7-AC90E01EE3EA}" destId="{A946F1D9-6E57-4CF9-BB71-6CCC9A79ED59}" srcOrd="11" destOrd="0" presId="urn:microsoft.com/office/officeart/2008/layout/VerticalCurvedList"/>
    <dgm:cxn modelId="{1A131FE6-37DA-4433-A6F9-8850F4AA3426}" type="presParOf" srcId="{0E3DE1AE-8EAE-407D-B1F7-AC90E01EE3EA}" destId="{A1B3A8AF-8657-4778-90C1-C450412D9E89}" srcOrd="12" destOrd="0" presId="urn:microsoft.com/office/officeart/2008/layout/VerticalCurvedList"/>
    <dgm:cxn modelId="{A7B4EE1C-C666-4060-BF9C-0227F85EF29E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and font size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Case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40E96D4-BC7E-46B9-864C-5A679891A992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Color of the text</a:t>
          </a:r>
        </a:p>
      </dgm:t>
    </dgm:pt>
    <dgm:pt modelId="{AE31A0CF-CD26-4223-BFA0-C53DBD80CC09}" type="parTrans" cxnId="{82C91F38-FCEC-466F-9206-9EAA0717D7F7}">
      <dgm:prSet/>
      <dgm:spPr/>
      <dgm:t>
        <a:bodyPr/>
        <a:lstStyle/>
        <a:p>
          <a:endParaRPr lang="en-US"/>
        </a:p>
      </dgm:t>
    </dgm:pt>
    <dgm:pt modelId="{7F1F8D4E-D2CB-4243-87A0-07AF533D820C}" type="sibTrans" cxnId="{82C91F38-FCEC-466F-9206-9EAA0717D7F7}">
      <dgm:prSet/>
      <dgm:spPr/>
      <dgm:t>
        <a:bodyPr/>
        <a:lstStyle/>
        <a:p>
          <a:endParaRPr lang="en-US"/>
        </a:p>
      </dgm:t>
    </dgm:pt>
    <dgm:pt modelId="{D521DCAC-08DD-470B-A77B-BCED338732DA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Bold / Italic / Underline / Strikethrough the text</a:t>
          </a:r>
        </a:p>
      </dgm:t>
    </dgm:pt>
    <dgm:pt modelId="{476AFF15-6632-440B-848F-75DE48991AF8}" type="parTrans" cxnId="{DFB1109D-B86C-46BA-B6E4-76496041F5F9}">
      <dgm:prSet/>
      <dgm:spPr/>
      <dgm:t>
        <a:bodyPr/>
        <a:lstStyle/>
        <a:p>
          <a:endParaRPr lang="en-US"/>
        </a:p>
      </dgm:t>
    </dgm:pt>
    <dgm:pt modelId="{30B13F02-E395-434C-927F-EC979FE18EE6}" type="sibTrans" cxnId="{DFB1109D-B86C-46BA-B6E4-76496041F5F9}">
      <dgm:prSet/>
      <dgm:spPr/>
      <dgm:t>
        <a:bodyPr/>
        <a:lstStyle/>
        <a:p>
          <a:endParaRPr lang="en-US"/>
        </a:p>
      </dgm:t>
    </dgm:pt>
    <dgm:pt modelId="{89312897-405B-4A20-8FAC-9F7CC20F9A04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Subscript and Superscript the text</a:t>
          </a:r>
        </a:p>
      </dgm:t>
    </dgm:pt>
    <dgm:pt modelId="{9EA1414B-AFB7-4540-8C2D-7BD768A04120}" type="parTrans" cxnId="{D1BB6F9C-AC8E-4E7A-995D-170C80B5DB58}">
      <dgm:prSet/>
      <dgm:spPr/>
      <dgm:t>
        <a:bodyPr/>
        <a:lstStyle/>
        <a:p>
          <a:endParaRPr lang="en-US"/>
        </a:p>
      </dgm:t>
    </dgm:pt>
    <dgm:pt modelId="{D5104999-9F6F-4D3E-ACC1-D8C38AF6709A}" type="sibTrans" cxnId="{D1BB6F9C-AC8E-4E7A-995D-170C80B5DB58}">
      <dgm:prSet/>
      <dgm:spPr/>
      <dgm:t>
        <a:bodyPr/>
        <a:lstStyle/>
        <a:p>
          <a:endParaRPr lang="en-US"/>
        </a:p>
      </dgm:t>
    </dgm:pt>
    <dgm:pt modelId="{1F27FC8D-901A-4EA6-AF92-69B3C69A3BBB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b="0" dirty="0"/>
            <a:t>Steps to Highlight text and to give Text Effects &amp; Typography</a:t>
          </a:r>
        </a:p>
      </dgm:t>
    </dgm:pt>
    <dgm:pt modelId="{EC23D496-17B3-4384-BA2A-02D7162A5E65}" type="parTrans" cxnId="{71AEEE0C-1C09-4E0E-A180-7F9E8455EA35}">
      <dgm:prSet/>
      <dgm:spPr/>
      <dgm:t>
        <a:bodyPr/>
        <a:lstStyle/>
        <a:p>
          <a:endParaRPr lang="en-US"/>
        </a:p>
      </dgm:t>
    </dgm:pt>
    <dgm:pt modelId="{C320453E-086E-4633-A039-8364C5CDE029}" type="sibTrans" cxnId="{71AEEE0C-1C09-4E0E-A180-7F9E8455EA35}">
      <dgm:prSet/>
      <dgm:spPr/>
      <dgm:t>
        <a:bodyPr/>
        <a:lstStyle/>
        <a:p>
          <a:endParaRPr lang="en-US"/>
        </a:p>
      </dgm:t>
    </dgm:pt>
    <dgm:pt modelId="{290B4BA6-A65F-4624-87D7-523FF889665F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Clear All Formatting</a:t>
          </a:r>
        </a:p>
      </dgm:t>
    </dgm:pt>
    <dgm:pt modelId="{F6351C84-21AC-4585-BE42-5830A471147D}" type="parTrans" cxnId="{3FA03146-A808-4C0C-9DC6-3040F2F6FD3F}">
      <dgm:prSet/>
      <dgm:spPr/>
      <dgm:t>
        <a:bodyPr/>
        <a:lstStyle/>
        <a:p>
          <a:endParaRPr lang="en-US"/>
        </a:p>
      </dgm:t>
    </dgm:pt>
    <dgm:pt modelId="{12ADBB48-A625-43E3-BB62-B51E865D4CB0}" type="sibTrans" cxnId="{3FA03146-A808-4C0C-9DC6-3040F2F6FD3F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7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7"/>
      <dgm:spPr/>
    </dgm:pt>
    <dgm:pt modelId="{A09E9A8A-84EB-4237-BE50-3FD52E830965}" type="pres">
      <dgm:prSet presAssocID="{6A48E06A-7B2E-4064-8F58-8B99E51B6D28}" presName="dstNode" presStyleLbl="node1" presStyleIdx="0" presStyleCnt="7"/>
      <dgm:spPr/>
    </dgm:pt>
    <dgm:pt modelId="{E83B65DD-7F37-4D59-8076-1420C54B1948}" type="pres">
      <dgm:prSet presAssocID="{CAF270CF-0E5E-4EAF-9DAE-31303A197CA1}" presName="text_1" presStyleLbl="node1" presStyleIdx="0" presStyleCnt="7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7"/>
      <dgm:spPr/>
    </dgm:pt>
    <dgm:pt modelId="{AF343E85-BC85-49B1-9642-90BC8D39CCC2}" type="pres">
      <dgm:prSet presAssocID="{0A1FAC09-0D93-4CA1-9F47-D9E970BA9B00}" presName="text_2" presStyleLbl="node1" presStyleIdx="1" presStyleCnt="7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7"/>
      <dgm:spPr/>
    </dgm:pt>
    <dgm:pt modelId="{0A412115-3567-4755-A43E-22157AB2E86C}" type="pres">
      <dgm:prSet presAssocID="{D521DCAC-08DD-470B-A77B-BCED338732DA}" presName="text_3" presStyleLbl="node1" presStyleIdx="2" presStyleCnt="7">
        <dgm:presLayoutVars>
          <dgm:bulletEnabled val="1"/>
        </dgm:presLayoutVars>
      </dgm:prSet>
      <dgm:spPr/>
    </dgm:pt>
    <dgm:pt modelId="{B1EA4D2F-F520-4530-BE24-D89BDE020587}" type="pres">
      <dgm:prSet presAssocID="{D521DCAC-08DD-470B-A77B-BCED338732DA}" presName="accent_3" presStyleCnt="0"/>
      <dgm:spPr/>
    </dgm:pt>
    <dgm:pt modelId="{9AE22509-509C-4EDE-83C0-E166EB96E547}" type="pres">
      <dgm:prSet presAssocID="{D521DCAC-08DD-470B-A77B-BCED338732DA}" presName="accentRepeatNode" presStyleLbl="solidFgAcc1" presStyleIdx="2" presStyleCnt="7"/>
      <dgm:spPr/>
    </dgm:pt>
    <dgm:pt modelId="{4E39DD46-6849-48E3-A78B-C2CE87CB9B4F}" type="pres">
      <dgm:prSet presAssocID="{89312897-405B-4A20-8FAC-9F7CC20F9A04}" presName="text_4" presStyleLbl="node1" presStyleIdx="3" presStyleCnt="7">
        <dgm:presLayoutVars>
          <dgm:bulletEnabled val="1"/>
        </dgm:presLayoutVars>
      </dgm:prSet>
      <dgm:spPr/>
    </dgm:pt>
    <dgm:pt modelId="{38996BA5-4CD7-418C-B2C0-2E8A63790A4E}" type="pres">
      <dgm:prSet presAssocID="{89312897-405B-4A20-8FAC-9F7CC20F9A04}" presName="accent_4" presStyleCnt="0"/>
      <dgm:spPr/>
    </dgm:pt>
    <dgm:pt modelId="{AD5EDA02-F0BB-43D9-BB84-177543A4D972}" type="pres">
      <dgm:prSet presAssocID="{89312897-405B-4A20-8FAC-9F7CC20F9A04}" presName="accentRepeatNode" presStyleLbl="solidFgAcc1" presStyleIdx="3" presStyleCnt="7"/>
      <dgm:spPr/>
    </dgm:pt>
    <dgm:pt modelId="{6832F7C7-445C-4CE0-AE83-592F9E313DAB}" type="pres">
      <dgm:prSet presAssocID="{640E96D4-BC7E-46B9-864C-5A679891A992}" presName="text_5" presStyleLbl="node1" presStyleIdx="4" presStyleCnt="7">
        <dgm:presLayoutVars>
          <dgm:bulletEnabled val="1"/>
        </dgm:presLayoutVars>
      </dgm:prSet>
      <dgm:spPr/>
    </dgm:pt>
    <dgm:pt modelId="{0DED0C95-C40A-4C65-AEDE-D66E650786E9}" type="pres">
      <dgm:prSet presAssocID="{640E96D4-BC7E-46B9-864C-5A679891A992}" presName="accent_5" presStyleCnt="0"/>
      <dgm:spPr/>
    </dgm:pt>
    <dgm:pt modelId="{F2986F60-E9D4-4F6B-990D-6694436C60C6}" type="pres">
      <dgm:prSet presAssocID="{640E96D4-BC7E-46B9-864C-5A679891A992}" presName="accentRepeatNode" presStyleLbl="solidFgAcc1" presStyleIdx="4" presStyleCnt="7"/>
      <dgm:spPr/>
    </dgm:pt>
    <dgm:pt modelId="{B5BBC61E-9733-4AF0-838A-A858430DAC94}" type="pres">
      <dgm:prSet presAssocID="{1F27FC8D-901A-4EA6-AF92-69B3C69A3BBB}" presName="text_6" presStyleLbl="node1" presStyleIdx="5" presStyleCnt="7">
        <dgm:presLayoutVars>
          <dgm:bulletEnabled val="1"/>
        </dgm:presLayoutVars>
      </dgm:prSet>
      <dgm:spPr/>
    </dgm:pt>
    <dgm:pt modelId="{4098D420-1B76-4AA1-9A0E-F4C93A242024}" type="pres">
      <dgm:prSet presAssocID="{1F27FC8D-901A-4EA6-AF92-69B3C69A3BBB}" presName="accent_6" presStyleCnt="0"/>
      <dgm:spPr/>
    </dgm:pt>
    <dgm:pt modelId="{2510C7AB-9EFC-4F30-ABA0-4809A880AC84}" type="pres">
      <dgm:prSet presAssocID="{1F27FC8D-901A-4EA6-AF92-69B3C69A3BBB}" presName="accentRepeatNode" presStyleLbl="solidFgAcc1" presStyleIdx="5" presStyleCnt="7"/>
      <dgm:spPr/>
    </dgm:pt>
    <dgm:pt modelId="{CD3038A7-43E6-4C2A-A821-F4A751C99501}" type="pres">
      <dgm:prSet presAssocID="{290B4BA6-A65F-4624-87D7-523FF889665F}" presName="text_7" presStyleLbl="node1" presStyleIdx="6" presStyleCnt="7">
        <dgm:presLayoutVars>
          <dgm:bulletEnabled val="1"/>
        </dgm:presLayoutVars>
      </dgm:prSet>
      <dgm:spPr/>
    </dgm:pt>
    <dgm:pt modelId="{F1A93B10-75F9-41ED-94A4-AD729ED95BBF}" type="pres">
      <dgm:prSet presAssocID="{290B4BA6-A65F-4624-87D7-523FF889665F}" presName="accent_7" presStyleCnt="0"/>
      <dgm:spPr/>
    </dgm:pt>
    <dgm:pt modelId="{7B64CF2A-F06C-427B-A5DD-FC0CD2DF2A53}" type="pres">
      <dgm:prSet presAssocID="{290B4BA6-A65F-4624-87D7-523FF889665F}" presName="accentRepeatNode" presStyleLbl="solidFgAcc1" presStyleIdx="6" presStyleCnt="7"/>
      <dgm:spPr/>
    </dgm:pt>
  </dgm:ptLst>
  <dgm:cxnLst>
    <dgm:cxn modelId="{71AEEE0C-1C09-4E0E-A180-7F9E8455EA35}" srcId="{6A48E06A-7B2E-4064-8F58-8B99E51B6D28}" destId="{1F27FC8D-901A-4EA6-AF92-69B3C69A3BBB}" srcOrd="5" destOrd="0" parTransId="{EC23D496-17B3-4384-BA2A-02D7162A5E65}" sibTransId="{C320453E-086E-4633-A039-8364C5CDE029}"/>
    <dgm:cxn modelId="{86DF5010-6436-4C99-B064-6DE37DB7F7E4}" type="presOf" srcId="{89312897-405B-4A20-8FAC-9F7CC20F9A04}" destId="{4E39DD46-6849-48E3-A78B-C2CE87CB9B4F}" srcOrd="0" destOrd="0" presId="urn:microsoft.com/office/officeart/2008/layout/VerticalCurvedList"/>
    <dgm:cxn modelId="{82C91F38-FCEC-466F-9206-9EAA0717D7F7}" srcId="{6A48E06A-7B2E-4064-8F58-8B99E51B6D28}" destId="{640E96D4-BC7E-46B9-864C-5A679891A992}" srcOrd="4" destOrd="0" parTransId="{AE31A0CF-CD26-4223-BFA0-C53DBD80CC09}" sibTransId="{7F1F8D4E-D2CB-4243-87A0-07AF533D820C}"/>
    <dgm:cxn modelId="{279B6C5C-2E6F-4845-A164-331DB3AD854C}" type="presOf" srcId="{0A1FAC09-0D93-4CA1-9F47-D9E970BA9B00}" destId="{AF343E85-BC85-49B1-9642-90BC8D39CCC2}" srcOrd="0" destOrd="0" presId="urn:microsoft.com/office/officeart/2008/layout/VerticalCurvedList"/>
    <dgm:cxn modelId="{3FA03146-A808-4C0C-9DC6-3040F2F6FD3F}" srcId="{6A48E06A-7B2E-4064-8F58-8B99E51B6D28}" destId="{290B4BA6-A65F-4624-87D7-523FF889665F}" srcOrd="6" destOrd="0" parTransId="{F6351C84-21AC-4585-BE42-5830A471147D}" sibTransId="{12ADBB48-A625-43E3-BB62-B51E865D4CB0}"/>
    <dgm:cxn modelId="{CDDFB46F-C3E9-40AF-9488-EA07D1A5A992}" type="presOf" srcId="{CAF270CF-0E5E-4EAF-9DAE-31303A197CA1}" destId="{E83B65DD-7F37-4D59-8076-1420C54B1948}" srcOrd="0" destOrd="0" presId="urn:microsoft.com/office/officeart/2008/layout/VerticalCurvedList"/>
    <dgm:cxn modelId="{C7BF1757-2DFD-4495-9DD5-CD46BA342521}" type="presOf" srcId="{290B4BA6-A65F-4624-87D7-523FF889665F}" destId="{CD3038A7-43E6-4C2A-A821-F4A751C99501}" srcOrd="0" destOrd="0" presId="urn:microsoft.com/office/officeart/2008/layout/VerticalCurvedList"/>
    <dgm:cxn modelId="{7FFE6980-DC03-4522-BC58-87C25D6D0A86}" type="presOf" srcId="{D521DCAC-08DD-470B-A77B-BCED338732DA}" destId="{0A412115-3567-4755-A43E-22157AB2E86C}" srcOrd="0" destOrd="0" presId="urn:microsoft.com/office/officeart/2008/layout/VerticalCurvedList"/>
    <dgm:cxn modelId="{D1BB6F9C-AC8E-4E7A-995D-170C80B5DB58}" srcId="{6A48E06A-7B2E-4064-8F58-8B99E51B6D28}" destId="{89312897-405B-4A20-8FAC-9F7CC20F9A04}" srcOrd="3" destOrd="0" parTransId="{9EA1414B-AFB7-4540-8C2D-7BD768A04120}" sibTransId="{D5104999-9F6F-4D3E-ACC1-D8C38AF6709A}"/>
    <dgm:cxn modelId="{DFB1109D-B86C-46BA-B6E4-76496041F5F9}" srcId="{6A48E06A-7B2E-4064-8F58-8B99E51B6D28}" destId="{D521DCAC-08DD-470B-A77B-BCED338732DA}" srcOrd="2" destOrd="0" parTransId="{476AFF15-6632-440B-848F-75DE48991AF8}" sibTransId="{30B13F02-E395-434C-927F-EC979FE18EE6}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73257AD5-D875-4D05-9445-6C0249BA270C}" type="presOf" srcId="{6A48E06A-7B2E-4064-8F58-8B99E51B6D28}" destId="{0ABF41EB-8FD0-4D35-9B23-3B8D13A32E6A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3E8D9FDC-E99E-4DA3-A5E4-82B1CACAE258}" type="presOf" srcId="{ED0F468F-F02E-44A9-9BA8-3162F81A3428}" destId="{22AE084B-ED44-453F-87E3-9B64D6BC6F19}" srcOrd="0" destOrd="0" presId="urn:microsoft.com/office/officeart/2008/layout/VerticalCurvedList"/>
    <dgm:cxn modelId="{99FF47EB-147E-4068-AE39-CF75B5995610}" type="presOf" srcId="{1F27FC8D-901A-4EA6-AF92-69B3C69A3BBB}" destId="{B5BBC61E-9733-4AF0-838A-A858430DAC94}" srcOrd="0" destOrd="0" presId="urn:microsoft.com/office/officeart/2008/layout/VerticalCurvedList"/>
    <dgm:cxn modelId="{12FE84EE-EED5-4886-9909-5C4858C757E5}" type="presOf" srcId="{640E96D4-BC7E-46B9-864C-5A679891A992}" destId="{6832F7C7-445C-4CE0-AE83-592F9E313DAB}" srcOrd="0" destOrd="0" presId="urn:microsoft.com/office/officeart/2008/layout/VerticalCurvedList"/>
    <dgm:cxn modelId="{42BF940B-07E8-49A8-AC83-6E3F005782EC}" type="presParOf" srcId="{0ABF41EB-8FD0-4D35-9B23-3B8D13A32E6A}" destId="{0E3DE1AE-8EAE-407D-B1F7-AC90E01EE3EA}" srcOrd="0" destOrd="0" presId="urn:microsoft.com/office/officeart/2008/layout/VerticalCurvedList"/>
    <dgm:cxn modelId="{9767A021-3270-4364-891A-F66DAAB76DDB}" type="presParOf" srcId="{0E3DE1AE-8EAE-407D-B1F7-AC90E01EE3EA}" destId="{48D38B22-181D-4EF7-A05E-D97F0226C72D}" srcOrd="0" destOrd="0" presId="urn:microsoft.com/office/officeart/2008/layout/VerticalCurvedList"/>
    <dgm:cxn modelId="{88AF7720-67C3-4B30-BDAD-41CA81C140F9}" type="presParOf" srcId="{48D38B22-181D-4EF7-A05E-D97F0226C72D}" destId="{12F5E49B-C468-4F67-A516-5E660AD00D03}" srcOrd="0" destOrd="0" presId="urn:microsoft.com/office/officeart/2008/layout/VerticalCurvedList"/>
    <dgm:cxn modelId="{DF824D30-8E6D-4932-9B8C-133B9D0EB833}" type="presParOf" srcId="{48D38B22-181D-4EF7-A05E-D97F0226C72D}" destId="{22AE084B-ED44-453F-87E3-9B64D6BC6F19}" srcOrd="1" destOrd="0" presId="urn:microsoft.com/office/officeart/2008/layout/VerticalCurvedList"/>
    <dgm:cxn modelId="{4510900F-3204-4D5A-A261-9010C86AB025}" type="presParOf" srcId="{48D38B22-181D-4EF7-A05E-D97F0226C72D}" destId="{87EE93CF-B6A3-4BF4-B5C7-7E9A9A2E212E}" srcOrd="2" destOrd="0" presId="urn:microsoft.com/office/officeart/2008/layout/VerticalCurvedList"/>
    <dgm:cxn modelId="{AC68FB3B-FEA2-4EF6-902D-9B9064B0DF68}" type="presParOf" srcId="{48D38B22-181D-4EF7-A05E-D97F0226C72D}" destId="{A09E9A8A-84EB-4237-BE50-3FD52E830965}" srcOrd="3" destOrd="0" presId="urn:microsoft.com/office/officeart/2008/layout/VerticalCurvedList"/>
    <dgm:cxn modelId="{F7679EED-3748-44B4-9315-68582FC51767}" type="presParOf" srcId="{0E3DE1AE-8EAE-407D-B1F7-AC90E01EE3EA}" destId="{E83B65DD-7F37-4D59-8076-1420C54B1948}" srcOrd="1" destOrd="0" presId="urn:microsoft.com/office/officeart/2008/layout/VerticalCurvedList"/>
    <dgm:cxn modelId="{F6E7B4F1-230C-49C7-ABF8-C8C8A7A7CE25}" type="presParOf" srcId="{0E3DE1AE-8EAE-407D-B1F7-AC90E01EE3EA}" destId="{0093235E-5643-4E5D-B176-802025A280FE}" srcOrd="2" destOrd="0" presId="urn:microsoft.com/office/officeart/2008/layout/VerticalCurvedList"/>
    <dgm:cxn modelId="{B781BAFA-62EF-48A1-8E8D-E113BF5D63BB}" type="presParOf" srcId="{0093235E-5643-4E5D-B176-802025A280FE}" destId="{13F9AC78-9229-49A7-919A-507FD0CAFE90}" srcOrd="0" destOrd="0" presId="urn:microsoft.com/office/officeart/2008/layout/VerticalCurvedList"/>
    <dgm:cxn modelId="{213A0705-8F12-40F3-B6CB-E1DA3BFC01D1}" type="presParOf" srcId="{0E3DE1AE-8EAE-407D-B1F7-AC90E01EE3EA}" destId="{AF343E85-BC85-49B1-9642-90BC8D39CCC2}" srcOrd="3" destOrd="0" presId="urn:microsoft.com/office/officeart/2008/layout/VerticalCurvedList"/>
    <dgm:cxn modelId="{0E477E05-9984-4325-A764-247E10665AD9}" type="presParOf" srcId="{0E3DE1AE-8EAE-407D-B1F7-AC90E01EE3EA}" destId="{2E72170F-8B0F-4767-B6E6-BC56EDED64F2}" srcOrd="4" destOrd="0" presId="urn:microsoft.com/office/officeart/2008/layout/VerticalCurvedList"/>
    <dgm:cxn modelId="{FA4CF3A3-454D-4D1D-A330-AB050702CC3A}" type="presParOf" srcId="{2E72170F-8B0F-4767-B6E6-BC56EDED64F2}" destId="{9E2C8D46-D14A-485E-BC63-BCCE088D7F0F}" srcOrd="0" destOrd="0" presId="urn:microsoft.com/office/officeart/2008/layout/VerticalCurvedList"/>
    <dgm:cxn modelId="{925EBDF5-2633-4D3A-8B33-00DF149D1CB3}" type="presParOf" srcId="{0E3DE1AE-8EAE-407D-B1F7-AC90E01EE3EA}" destId="{0A412115-3567-4755-A43E-22157AB2E86C}" srcOrd="5" destOrd="0" presId="urn:microsoft.com/office/officeart/2008/layout/VerticalCurvedList"/>
    <dgm:cxn modelId="{A371E66B-70D1-4C07-BBA1-0C525559C007}" type="presParOf" srcId="{0E3DE1AE-8EAE-407D-B1F7-AC90E01EE3EA}" destId="{B1EA4D2F-F520-4530-BE24-D89BDE020587}" srcOrd="6" destOrd="0" presId="urn:microsoft.com/office/officeart/2008/layout/VerticalCurvedList"/>
    <dgm:cxn modelId="{CE0B08CB-AC10-4D3B-B0AF-FEBE8020CBE1}" type="presParOf" srcId="{B1EA4D2F-F520-4530-BE24-D89BDE020587}" destId="{9AE22509-509C-4EDE-83C0-E166EB96E547}" srcOrd="0" destOrd="0" presId="urn:microsoft.com/office/officeart/2008/layout/VerticalCurvedList"/>
    <dgm:cxn modelId="{C3D3BF75-3D9B-4350-809D-A8CD93DEB75C}" type="presParOf" srcId="{0E3DE1AE-8EAE-407D-B1F7-AC90E01EE3EA}" destId="{4E39DD46-6849-48E3-A78B-C2CE87CB9B4F}" srcOrd="7" destOrd="0" presId="urn:microsoft.com/office/officeart/2008/layout/VerticalCurvedList"/>
    <dgm:cxn modelId="{96B512CA-2BEB-4953-8164-21ADF830CD4B}" type="presParOf" srcId="{0E3DE1AE-8EAE-407D-B1F7-AC90E01EE3EA}" destId="{38996BA5-4CD7-418C-B2C0-2E8A63790A4E}" srcOrd="8" destOrd="0" presId="urn:microsoft.com/office/officeart/2008/layout/VerticalCurvedList"/>
    <dgm:cxn modelId="{22D33FF7-ACFF-4B75-9E9C-BBFC0D0AE5EE}" type="presParOf" srcId="{38996BA5-4CD7-418C-B2C0-2E8A63790A4E}" destId="{AD5EDA02-F0BB-43D9-BB84-177543A4D972}" srcOrd="0" destOrd="0" presId="urn:microsoft.com/office/officeart/2008/layout/VerticalCurvedList"/>
    <dgm:cxn modelId="{9A60C8D4-E77D-43F1-9FC9-69569A46FCB7}" type="presParOf" srcId="{0E3DE1AE-8EAE-407D-B1F7-AC90E01EE3EA}" destId="{6832F7C7-445C-4CE0-AE83-592F9E313DAB}" srcOrd="9" destOrd="0" presId="urn:microsoft.com/office/officeart/2008/layout/VerticalCurvedList"/>
    <dgm:cxn modelId="{80B84A7F-1326-4107-B262-B7A58A2EB92C}" type="presParOf" srcId="{0E3DE1AE-8EAE-407D-B1F7-AC90E01EE3EA}" destId="{0DED0C95-C40A-4C65-AEDE-D66E650786E9}" srcOrd="10" destOrd="0" presId="urn:microsoft.com/office/officeart/2008/layout/VerticalCurvedList"/>
    <dgm:cxn modelId="{00CB46C1-64F2-4A8F-8BF4-E13C05EC80C6}" type="presParOf" srcId="{0DED0C95-C40A-4C65-AEDE-D66E650786E9}" destId="{F2986F60-E9D4-4F6B-990D-6694436C60C6}" srcOrd="0" destOrd="0" presId="urn:microsoft.com/office/officeart/2008/layout/VerticalCurvedList"/>
    <dgm:cxn modelId="{4A638AE1-56D7-40CF-8F31-DCFDD3BC3A87}" type="presParOf" srcId="{0E3DE1AE-8EAE-407D-B1F7-AC90E01EE3EA}" destId="{B5BBC61E-9733-4AF0-838A-A858430DAC94}" srcOrd="11" destOrd="0" presId="urn:microsoft.com/office/officeart/2008/layout/VerticalCurvedList"/>
    <dgm:cxn modelId="{88F44438-2ED8-4C28-AE21-122F030CD750}" type="presParOf" srcId="{0E3DE1AE-8EAE-407D-B1F7-AC90E01EE3EA}" destId="{4098D420-1B76-4AA1-9A0E-F4C93A242024}" srcOrd="12" destOrd="0" presId="urn:microsoft.com/office/officeart/2008/layout/VerticalCurvedList"/>
    <dgm:cxn modelId="{E2DE3306-816A-45FE-BFAC-1BA730B0F279}" type="presParOf" srcId="{4098D420-1B76-4AA1-9A0E-F4C93A242024}" destId="{2510C7AB-9EFC-4F30-ABA0-4809A880AC84}" srcOrd="0" destOrd="0" presId="urn:microsoft.com/office/officeart/2008/layout/VerticalCurvedList"/>
    <dgm:cxn modelId="{1269F7E8-ADCB-482F-B6F2-091FAD9F0791}" type="presParOf" srcId="{0E3DE1AE-8EAE-407D-B1F7-AC90E01EE3EA}" destId="{CD3038A7-43E6-4C2A-A821-F4A751C99501}" srcOrd="13" destOrd="0" presId="urn:microsoft.com/office/officeart/2008/layout/VerticalCurvedList"/>
    <dgm:cxn modelId="{8F3DAAA2-4694-4C1C-A72B-B0F344EE70F8}" type="presParOf" srcId="{0E3DE1AE-8EAE-407D-B1F7-AC90E01EE3EA}" destId="{F1A93B10-75F9-41ED-94A4-AD729ED95BBF}" srcOrd="14" destOrd="0" presId="urn:microsoft.com/office/officeart/2008/layout/VerticalCurvedList"/>
    <dgm:cxn modelId="{09BFE5C1-41D2-4AD8-BD53-9281980386D2}" type="presParOf" srcId="{F1A93B10-75F9-41ED-94A4-AD729ED95BBF}" destId="{7B64CF2A-F06C-427B-A5DD-FC0CD2DF2A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Themes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Colors of a Theme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Fonts of a Theme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change Paragraph Spacing of a Theme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Effects of a Theme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as Default a Theme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740A740E-8BB9-4DCC-905D-0FC3F6F83D75}" type="presOf" srcId="{0A1FAC09-0D93-4CA1-9F47-D9E970BA9B00}" destId="{AF343E85-BC85-49B1-9642-90BC8D39CCC2}" srcOrd="0" destOrd="0" presId="urn:microsoft.com/office/officeart/2008/layout/VerticalCurvedList"/>
    <dgm:cxn modelId="{4FC13A23-BC8E-4822-811A-5E19F4171FC1}" type="presOf" srcId="{CAF270CF-0E5E-4EAF-9DAE-31303A197CA1}" destId="{E83B65DD-7F37-4D59-8076-1420C54B1948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B4C28E63-49AF-4CFA-B80C-90D003D07F1D}" type="presOf" srcId="{C601CB0D-2223-4527-8935-F8EC7741FFE4}" destId="{FA68FB11-8D88-4EC7-872C-E2CB9304673E}" srcOrd="0" destOrd="0" presId="urn:microsoft.com/office/officeart/2008/layout/VerticalCurvedList"/>
    <dgm:cxn modelId="{C8D8A644-6D1F-4184-B9DE-835DB3C15469}" type="presOf" srcId="{6A48E06A-7B2E-4064-8F58-8B99E51B6D28}" destId="{0ABF41EB-8FD0-4D35-9B23-3B8D13A32E6A}" srcOrd="0" destOrd="0" presId="urn:microsoft.com/office/officeart/2008/layout/VerticalCurvedList"/>
    <dgm:cxn modelId="{D22C4D76-2663-48EE-ABE1-684E6338EBAE}" type="presOf" srcId="{0903877E-A7BE-4346-92CB-4E6C16D4B663}" destId="{8D040890-F855-43E7-8EEB-0B65929486A9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ED7939A3-FB41-48D8-910B-71A6652934F9}" type="presOf" srcId="{1DF96639-FD11-4525-97D4-CA6C91286F4E}" destId="{A946F1D9-6E57-4CF9-BB71-6CCC9A79ED59}" srcOrd="0" destOrd="0" presId="urn:microsoft.com/office/officeart/2008/layout/VerticalCurvedList"/>
    <dgm:cxn modelId="{6784E4AB-90E0-45FB-B3E8-9C7233DB326B}" type="presOf" srcId="{ED0F468F-F02E-44A9-9BA8-3162F81A3428}" destId="{22AE084B-ED44-453F-87E3-9B64D6BC6F19}" srcOrd="0" destOrd="0" presId="urn:microsoft.com/office/officeart/2008/layout/VerticalCurvedList"/>
    <dgm:cxn modelId="{A4088FAC-7609-4EC5-9624-27AE3AA2AEFE}" type="presOf" srcId="{82EC8564-4D1C-4F1F-9491-6CF31919412D}" destId="{66299D17-A59C-4C9D-AC98-38A19C7174B2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07A6486B-0CF1-4D55-B233-B77A40038A34}" type="presParOf" srcId="{0ABF41EB-8FD0-4D35-9B23-3B8D13A32E6A}" destId="{0E3DE1AE-8EAE-407D-B1F7-AC90E01EE3EA}" srcOrd="0" destOrd="0" presId="urn:microsoft.com/office/officeart/2008/layout/VerticalCurvedList"/>
    <dgm:cxn modelId="{E8EDD437-995A-4379-8D49-D70451A1485A}" type="presParOf" srcId="{0E3DE1AE-8EAE-407D-B1F7-AC90E01EE3EA}" destId="{48D38B22-181D-4EF7-A05E-D97F0226C72D}" srcOrd="0" destOrd="0" presId="urn:microsoft.com/office/officeart/2008/layout/VerticalCurvedList"/>
    <dgm:cxn modelId="{0B56C42F-BE79-4828-A11A-CC9501FF3F69}" type="presParOf" srcId="{48D38B22-181D-4EF7-A05E-D97F0226C72D}" destId="{12F5E49B-C468-4F67-A516-5E660AD00D03}" srcOrd="0" destOrd="0" presId="urn:microsoft.com/office/officeart/2008/layout/VerticalCurvedList"/>
    <dgm:cxn modelId="{7249C90A-ABEA-473D-8DF0-BE236BBB466A}" type="presParOf" srcId="{48D38B22-181D-4EF7-A05E-D97F0226C72D}" destId="{22AE084B-ED44-453F-87E3-9B64D6BC6F19}" srcOrd="1" destOrd="0" presId="urn:microsoft.com/office/officeart/2008/layout/VerticalCurvedList"/>
    <dgm:cxn modelId="{116CCD6E-6CB0-4BC9-8B16-7EBD08F25EA8}" type="presParOf" srcId="{48D38B22-181D-4EF7-A05E-D97F0226C72D}" destId="{87EE93CF-B6A3-4BF4-B5C7-7E9A9A2E212E}" srcOrd="2" destOrd="0" presId="urn:microsoft.com/office/officeart/2008/layout/VerticalCurvedList"/>
    <dgm:cxn modelId="{35B5E353-6E77-4BCF-939F-6FA8F20CD054}" type="presParOf" srcId="{48D38B22-181D-4EF7-A05E-D97F0226C72D}" destId="{A09E9A8A-84EB-4237-BE50-3FD52E830965}" srcOrd="3" destOrd="0" presId="urn:microsoft.com/office/officeart/2008/layout/VerticalCurvedList"/>
    <dgm:cxn modelId="{1F1505B9-2811-4559-B5A4-DBDC9F15B57D}" type="presParOf" srcId="{0E3DE1AE-8EAE-407D-B1F7-AC90E01EE3EA}" destId="{E83B65DD-7F37-4D59-8076-1420C54B1948}" srcOrd="1" destOrd="0" presId="urn:microsoft.com/office/officeart/2008/layout/VerticalCurvedList"/>
    <dgm:cxn modelId="{4D7E5E0B-59E5-4FF7-A65C-62208CD35271}" type="presParOf" srcId="{0E3DE1AE-8EAE-407D-B1F7-AC90E01EE3EA}" destId="{0093235E-5643-4E5D-B176-802025A280FE}" srcOrd="2" destOrd="0" presId="urn:microsoft.com/office/officeart/2008/layout/VerticalCurvedList"/>
    <dgm:cxn modelId="{3B14318A-AFB1-45EF-9D3C-AEF4137FF915}" type="presParOf" srcId="{0093235E-5643-4E5D-B176-802025A280FE}" destId="{13F9AC78-9229-49A7-919A-507FD0CAFE90}" srcOrd="0" destOrd="0" presId="urn:microsoft.com/office/officeart/2008/layout/VerticalCurvedList"/>
    <dgm:cxn modelId="{F2CC6FDD-7CDB-42BC-A942-09146F6E4CAC}" type="presParOf" srcId="{0E3DE1AE-8EAE-407D-B1F7-AC90E01EE3EA}" destId="{AF343E85-BC85-49B1-9642-90BC8D39CCC2}" srcOrd="3" destOrd="0" presId="urn:microsoft.com/office/officeart/2008/layout/VerticalCurvedList"/>
    <dgm:cxn modelId="{015E11B4-1AA5-40D4-B8D1-78B4A3789999}" type="presParOf" srcId="{0E3DE1AE-8EAE-407D-B1F7-AC90E01EE3EA}" destId="{2E72170F-8B0F-4767-B6E6-BC56EDED64F2}" srcOrd="4" destOrd="0" presId="urn:microsoft.com/office/officeart/2008/layout/VerticalCurvedList"/>
    <dgm:cxn modelId="{BF130B77-0139-4B87-9CE8-E94038559008}" type="presParOf" srcId="{2E72170F-8B0F-4767-B6E6-BC56EDED64F2}" destId="{9E2C8D46-D14A-485E-BC63-BCCE088D7F0F}" srcOrd="0" destOrd="0" presId="urn:microsoft.com/office/officeart/2008/layout/VerticalCurvedList"/>
    <dgm:cxn modelId="{6D2380EE-F83E-4439-9D43-C9099AF5299E}" type="presParOf" srcId="{0E3DE1AE-8EAE-407D-B1F7-AC90E01EE3EA}" destId="{66299D17-A59C-4C9D-AC98-38A19C7174B2}" srcOrd="5" destOrd="0" presId="urn:microsoft.com/office/officeart/2008/layout/VerticalCurvedList"/>
    <dgm:cxn modelId="{CE3DE1DF-977B-4998-9FC2-E36DF71EE09C}" type="presParOf" srcId="{0E3DE1AE-8EAE-407D-B1F7-AC90E01EE3EA}" destId="{D8837664-91EE-418E-BB3A-75DCB3A8D331}" srcOrd="6" destOrd="0" presId="urn:microsoft.com/office/officeart/2008/layout/VerticalCurvedList"/>
    <dgm:cxn modelId="{BF978601-F042-47DD-9E77-AC5AB943C59E}" type="presParOf" srcId="{D8837664-91EE-418E-BB3A-75DCB3A8D331}" destId="{162166E3-AB48-40E3-90C5-8E4717212EFD}" srcOrd="0" destOrd="0" presId="urn:microsoft.com/office/officeart/2008/layout/VerticalCurvedList"/>
    <dgm:cxn modelId="{DAB73599-0E8E-4A92-8B9A-6221F68B2265}" type="presParOf" srcId="{0E3DE1AE-8EAE-407D-B1F7-AC90E01EE3EA}" destId="{8D040890-F855-43E7-8EEB-0B65929486A9}" srcOrd="7" destOrd="0" presId="urn:microsoft.com/office/officeart/2008/layout/VerticalCurvedList"/>
    <dgm:cxn modelId="{BF66C4D3-2CC3-4D2C-BE73-1FF38743D70F}" type="presParOf" srcId="{0E3DE1AE-8EAE-407D-B1F7-AC90E01EE3EA}" destId="{F080CE5E-DB19-469D-B83A-7A3BB389415D}" srcOrd="8" destOrd="0" presId="urn:microsoft.com/office/officeart/2008/layout/VerticalCurvedList"/>
    <dgm:cxn modelId="{6ED805BD-12AA-4FFF-A410-A863E969B9B2}" type="presParOf" srcId="{F080CE5E-DB19-469D-B83A-7A3BB389415D}" destId="{05C048A5-56D3-4516-A5F6-B1100ADB3301}" srcOrd="0" destOrd="0" presId="urn:microsoft.com/office/officeart/2008/layout/VerticalCurvedList"/>
    <dgm:cxn modelId="{C45B49DB-31BE-4F61-8277-07680EE82DC1}" type="presParOf" srcId="{0E3DE1AE-8EAE-407D-B1F7-AC90E01EE3EA}" destId="{FA68FB11-8D88-4EC7-872C-E2CB9304673E}" srcOrd="9" destOrd="0" presId="urn:microsoft.com/office/officeart/2008/layout/VerticalCurvedList"/>
    <dgm:cxn modelId="{EAC11F0F-90CD-4B9E-8A55-CE9314F2EE21}" type="presParOf" srcId="{0E3DE1AE-8EAE-407D-B1F7-AC90E01EE3EA}" destId="{D00F7E7C-02FE-4403-B360-3676C22C5100}" srcOrd="10" destOrd="0" presId="urn:microsoft.com/office/officeart/2008/layout/VerticalCurvedList"/>
    <dgm:cxn modelId="{F52D79C7-885D-4C7E-88EB-B9FDD65F4FAB}" type="presParOf" srcId="{D00F7E7C-02FE-4403-B360-3676C22C5100}" destId="{05B4DAB0-739E-4961-A23E-D7457A1C98D4}" srcOrd="0" destOrd="0" presId="urn:microsoft.com/office/officeart/2008/layout/VerticalCurvedList"/>
    <dgm:cxn modelId="{8E72EC62-44B1-42E4-A89F-9402F1C8F9FB}" type="presParOf" srcId="{0E3DE1AE-8EAE-407D-B1F7-AC90E01EE3EA}" destId="{A946F1D9-6E57-4CF9-BB71-6CCC9A79ED59}" srcOrd="11" destOrd="0" presId="urn:microsoft.com/office/officeart/2008/layout/VerticalCurvedList"/>
    <dgm:cxn modelId="{EF0EAD21-1590-45FB-8FEA-76D3F2FB69B3}" type="presParOf" srcId="{0E3DE1AE-8EAE-407D-B1F7-AC90E01EE3EA}" destId="{A1B3A8AF-8657-4778-90C1-C450412D9E89}" srcOrd="12" destOrd="0" presId="urn:microsoft.com/office/officeart/2008/layout/VerticalCurvedList"/>
    <dgm:cxn modelId="{452E1CF9-FE5C-45FC-8427-233CF41065AB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Themes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Colors of a Theme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Fonts of a Theme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Paragraph Spacing of a Theme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change Effects of a Theme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as Default a Theme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91663A0A-2F37-4A02-823A-426C4647664F}" type="presOf" srcId="{82EC8564-4D1C-4F1F-9491-6CF31919412D}" destId="{66299D17-A59C-4C9D-AC98-38A19C7174B2}" srcOrd="0" destOrd="0" presId="urn:microsoft.com/office/officeart/2008/layout/VerticalCurvedList"/>
    <dgm:cxn modelId="{8DF5B00C-8815-40C1-8968-AF60CF200209}" type="presOf" srcId="{ED0F468F-F02E-44A9-9BA8-3162F81A3428}" destId="{22AE084B-ED44-453F-87E3-9B64D6BC6F19}" srcOrd="0" destOrd="0" presId="urn:microsoft.com/office/officeart/2008/layout/VerticalCurvedList"/>
    <dgm:cxn modelId="{20336E1A-0594-44E4-982C-C3C087AD3F9C}" type="presOf" srcId="{0A1FAC09-0D93-4CA1-9F47-D9E970BA9B00}" destId="{AF343E85-BC85-49B1-9642-90BC8D39CCC2}" srcOrd="0" destOrd="0" presId="urn:microsoft.com/office/officeart/2008/layout/VerticalCurvedList"/>
    <dgm:cxn modelId="{FED1803A-AEED-4843-87C6-AE7A95B5B229}" type="presOf" srcId="{1DF96639-FD11-4525-97D4-CA6C91286F4E}" destId="{A946F1D9-6E57-4CF9-BB71-6CCC9A79ED59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C63C924A-4169-4057-A825-E8DF3B1EC183}" type="presOf" srcId="{6A48E06A-7B2E-4064-8F58-8B99E51B6D28}" destId="{0ABF41EB-8FD0-4D35-9B23-3B8D13A32E6A}" srcOrd="0" destOrd="0" presId="urn:microsoft.com/office/officeart/2008/layout/VerticalCurvedList"/>
    <dgm:cxn modelId="{A3A4334F-2DA1-48A2-9F5F-3CDC46F8DE9B}" type="presOf" srcId="{0903877E-A7BE-4346-92CB-4E6C16D4B663}" destId="{8D040890-F855-43E7-8EEB-0B65929486A9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23088AB7-FA56-4C79-AA11-286950710EC3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5F9ED2F7-A5B2-45D1-8CE4-7964E3AFD14B}" type="presOf" srcId="{C601CB0D-2223-4527-8935-F8EC7741FFE4}" destId="{FA68FB11-8D88-4EC7-872C-E2CB9304673E}" srcOrd="0" destOrd="0" presId="urn:microsoft.com/office/officeart/2008/layout/VerticalCurvedList"/>
    <dgm:cxn modelId="{C5562A0F-8782-45CF-A08F-138F381F2055}" type="presParOf" srcId="{0ABF41EB-8FD0-4D35-9B23-3B8D13A32E6A}" destId="{0E3DE1AE-8EAE-407D-B1F7-AC90E01EE3EA}" srcOrd="0" destOrd="0" presId="urn:microsoft.com/office/officeart/2008/layout/VerticalCurvedList"/>
    <dgm:cxn modelId="{500C6B3B-3527-4D07-9C2D-74DC9C80F976}" type="presParOf" srcId="{0E3DE1AE-8EAE-407D-B1F7-AC90E01EE3EA}" destId="{48D38B22-181D-4EF7-A05E-D97F0226C72D}" srcOrd="0" destOrd="0" presId="urn:microsoft.com/office/officeart/2008/layout/VerticalCurvedList"/>
    <dgm:cxn modelId="{2E5027F7-0AC2-425D-BA5C-7A84538D6096}" type="presParOf" srcId="{48D38B22-181D-4EF7-A05E-D97F0226C72D}" destId="{12F5E49B-C468-4F67-A516-5E660AD00D03}" srcOrd="0" destOrd="0" presId="urn:microsoft.com/office/officeart/2008/layout/VerticalCurvedList"/>
    <dgm:cxn modelId="{9640CCB7-A51A-4348-8509-8E452E0A8DE6}" type="presParOf" srcId="{48D38B22-181D-4EF7-A05E-D97F0226C72D}" destId="{22AE084B-ED44-453F-87E3-9B64D6BC6F19}" srcOrd="1" destOrd="0" presId="urn:microsoft.com/office/officeart/2008/layout/VerticalCurvedList"/>
    <dgm:cxn modelId="{C28016CD-374D-43A5-BB12-6B6C5C4B79D6}" type="presParOf" srcId="{48D38B22-181D-4EF7-A05E-D97F0226C72D}" destId="{87EE93CF-B6A3-4BF4-B5C7-7E9A9A2E212E}" srcOrd="2" destOrd="0" presId="urn:microsoft.com/office/officeart/2008/layout/VerticalCurvedList"/>
    <dgm:cxn modelId="{BE71AA5B-F7C4-400C-8AD5-827EF1500ECC}" type="presParOf" srcId="{48D38B22-181D-4EF7-A05E-D97F0226C72D}" destId="{A09E9A8A-84EB-4237-BE50-3FD52E830965}" srcOrd="3" destOrd="0" presId="urn:microsoft.com/office/officeart/2008/layout/VerticalCurvedList"/>
    <dgm:cxn modelId="{BBF00664-1F99-463C-99FE-B501DAF077B1}" type="presParOf" srcId="{0E3DE1AE-8EAE-407D-B1F7-AC90E01EE3EA}" destId="{E83B65DD-7F37-4D59-8076-1420C54B1948}" srcOrd="1" destOrd="0" presId="urn:microsoft.com/office/officeart/2008/layout/VerticalCurvedList"/>
    <dgm:cxn modelId="{ED7B88A9-B946-49DB-8A65-977FD7241D83}" type="presParOf" srcId="{0E3DE1AE-8EAE-407D-B1F7-AC90E01EE3EA}" destId="{0093235E-5643-4E5D-B176-802025A280FE}" srcOrd="2" destOrd="0" presId="urn:microsoft.com/office/officeart/2008/layout/VerticalCurvedList"/>
    <dgm:cxn modelId="{693CA299-CF45-4A01-9505-EF0231A93D1E}" type="presParOf" srcId="{0093235E-5643-4E5D-B176-802025A280FE}" destId="{13F9AC78-9229-49A7-919A-507FD0CAFE90}" srcOrd="0" destOrd="0" presId="urn:microsoft.com/office/officeart/2008/layout/VerticalCurvedList"/>
    <dgm:cxn modelId="{5E11F9DF-C260-45E2-B1A1-35210BF99565}" type="presParOf" srcId="{0E3DE1AE-8EAE-407D-B1F7-AC90E01EE3EA}" destId="{AF343E85-BC85-49B1-9642-90BC8D39CCC2}" srcOrd="3" destOrd="0" presId="urn:microsoft.com/office/officeart/2008/layout/VerticalCurvedList"/>
    <dgm:cxn modelId="{5414CEEE-CEB3-4EC8-8447-5F2FEBDABF7A}" type="presParOf" srcId="{0E3DE1AE-8EAE-407D-B1F7-AC90E01EE3EA}" destId="{2E72170F-8B0F-4767-B6E6-BC56EDED64F2}" srcOrd="4" destOrd="0" presId="urn:microsoft.com/office/officeart/2008/layout/VerticalCurvedList"/>
    <dgm:cxn modelId="{530E4884-EFBD-4CF1-8EA3-A66E885CE730}" type="presParOf" srcId="{2E72170F-8B0F-4767-B6E6-BC56EDED64F2}" destId="{9E2C8D46-D14A-485E-BC63-BCCE088D7F0F}" srcOrd="0" destOrd="0" presId="urn:microsoft.com/office/officeart/2008/layout/VerticalCurvedList"/>
    <dgm:cxn modelId="{E7774BA5-C56C-4D50-A0BF-BFF3192F6497}" type="presParOf" srcId="{0E3DE1AE-8EAE-407D-B1F7-AC90E01EE3EA}" destId="{66299D17-A59C-4C9D-AC98-38A19C7174B2}" srcOrd="5" destOrd="0" presId="urn:microsoft.com/office/officeart/2008/layout/VerticalCurvedList"/>
    <dgm:cxn modelId="{3E8F902A-92BC-4A74-837D-9D340D1D6955}" type="presParOf" srcId="{0E3DE1AE-8EAE-407D-B1F7-AC90E01EE3EA}" destId="{D8837664-91EE-418E-BB3A-75DCB3A8D331}" srcOrd="6" destOrd="0" presId="urn:microsoft.com/office/officeart/2008/layout/VerticalCurvedList"/>
    <dgm:cxn modelId="{B7870FAC-9C2B-49DD-A56E-C327726F4C6D}" type="presParOf" srcId="{D8837664-91EE-418E-BB3A-75DCB3A8D331}" destId="{162166E3-AB48-40E3-90C5-8E4717212EFD}" srcOrd="0" destOrd="0" presId="urn:microsoft.com/office/officeart/2008/layout/VerticalCurvedList"/>
    <dgm:cxn modelId="{27EEA9BE-7EAB-4F2E-8F21-20CD0A2CAEC7}" type="presParOf" srcId="{0E3DE1AE-8EAE-407D-B1F7-AC90E01EE3EA}" destId="{8D040890-F855-43E7-8EEB-0B65929486A9}" srcOrd="7" destOrd="0" presId="urn:microsoft.com/office/officeart/2008/layout/VerticalCurvedList"/>
    <dgm:cxn modelId="{B38DF7DA-41A9-497C-92BC-801F808FD8D9}" type="presParOf" srcId="{0E3DE1AE-8EAE-407D-B1F7-AC90E01EE3EA}" destId="{F080CE5E-DB19-469D-B83A-7A3BB389415D}" srcOrd="8" destOrd="0" presId="urn:microsoft.com/office/officeart/2008/layout/VerticalCurvedList"/>
    <dgm:cxn modelId="{6AD7FBE8-D967-4336-8E88-A92C3BE3092E}" type="presParOf" srcId="{F080CE5E-DB19-469D-B83A-7A3BB389415D}" destId="{05C048A5-56D3-4516-A5F6-B1100ADB3301}" srcOrd="0" destOrd="0" presId="urn:microsoft.com/office/officeart/2008/layout/VerticalCurvedList"/>
    <dgm:cxn modelId="{00FD1C12-0C4B-4F33-99C5-8E7E5713CC7A}" type="presParOf" srcId="{0E3DE1AE-8EAE-407D-B1F7-AC90E01EE3EA}" destId="{FA68FB11-8D88-4EC7-872C-E2CB9304673E}" srcOrd="9" destOrd="0" presId="urn:microsoft.com/office/officeart/2008/layout/VerticalCurvedList"/>
    <dgm:cxn modelId="{8DF8BB24-9093-42A6-B2F5-2D604C28D67A}" type="presParOf" srcId="{0E3DE1AE-8EAE-407D-B1F7-AC90E01EE3EA}" destId="{D00F7E7C-02FE-4403-B360-3676C22C5100}" srcOrd="10" destOrd="0" presId="urn:microsoft.com/office/officeart/2008/layout/VerticalCurvedList"/>
    <dgm:cxn modelId="{001EF2B3-369C-4970-BB1A-CDE8BE8619B2}" type="presParOf" srcId="{D00F7E7C-02FE-4403-B360-3676C22C5100}" destId="{05B4DAB0-739E-4961-A23E-D7457A1C98D4}" srcOrd="0" destOrd="0" presId="urn:microsoft.com/office/officeart/2008/layout/VerticalCurvedList"/>
    <dgm:cxn modelId="{5457C8D8-1AAC-4D2B-9ED8-79880C9DDB6D}" type="presParOf" srcId="{0E3DE1AE-8EAE-407D-B1F7-AC90E01EE3EA}" destId="{A946F1D9-6E57-4CF9-BB71-6CCC9A79ED59}" srcOrd="11" destOrd="0" presId="urn:microsoft.com/office/officeart/2008/layout/VerticalCurvedList"/>
    <dgm:cxn modelId="{13A6A63D-88A9-4D0D-A676-9FEDB8E9A9D4}" type="presParOf" srcId="{0E3DE1AE-8EAE-407D-B1F7-AC90E01EE3EA}" destId="{A1B3A8AF-8657-4778-90C1-C450412D9E89}" srcOrd="12" destOrd="0" presId="urn:microsoft.com/office/officeart/2008/layout/VerticalCurvedList"/>
    <dgm:cxn modelId="{89B39FD4-409C-41A6-823C-C93AEE96B1F9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Themes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Colors of a Theme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82EC8564-4D1C-4F1F-9491-6CF31919412D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Fonts of a Theme</a:t>
          </a:r>
        </a:p>
      </dgm:t>
    </dgm:pt>
    <dgm:pt modelId="{066DFE00-5F84-4CED-9948-BE42AB70EECF}" type="parTrans" cxnId="{A427ECDA-6583-41F9-8853-4E141FE3E9FA}">
      <dgm:prSet/>
      <dgm:spPr/>
      <dgm:t>
        <a:bodyPr/>
        <a:lstStyle/>
        <a:p>
          <a:endParaRPr lang="en-US"/>
        </a:p>
      </dgm:t>
    </dgm:pt>
    <dgm:pt modelId="{32565613-C654-4DA5-9F04-E892A93A9522}" type="sibTrans" cxnId="{A427ECDA-6583-41F9-8853-4E141FE3E9FA}">
      <dgm:prSet/>
      <dgm:spPr/>
      <dgm:t>
        <a:bodyPr/>
        <a:lstStyle/>
        <a:p>
          <a:endParaRPr lang="en-US"/>
        </a:p>
      </dgm:t>
    </dgm:pt>
    <dgm:pt modelId="{0903877E-A7BE-4346-92CB-4E6C16D4B663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Paragraph Spacing of a Theme</a:t>
          </a:r>
        </a:p>
      </dgm:t>
    </dgm:pt>
    <dgm:pt modelId="{BDCE1218-F0F9-4C0B-825B-AF2418A404DB}" type="parTrans" cxnId="{F546CD7A-870C-4F08-8589-0A3E2BE1DA94}">
      <dgm:prSet/>
      <dgm:spPr/>
      <dgm:t>
        <a:bodyPr/>
        <a:lstStyle/>
        <a:p>
          <a:endParaRPr lang="en-US"/>
        </a:p>
      </dgm:t>
    </dgm:pt>
    <dgm:pt modelId="{F1511BDB-EDBE-4195-B22A-EA3A986F9096}" type="sibTrans" cxnId="{F546CD7A-870C-4F08-8589-0A3E2BE1DA94}">
      <dgm:prSet/>
      <dgm:spPr/>
      <dgm:t>
        <a:bodyPr/>
        <a:lstStyle/>
        <a:p>
          <a:endParaRPr lang="en-US"/>
        </a:p>
      </dgm:t>
    </dgm:pt>
    <dgm:pt modelId="{C601CB0D-2223-4527-8935-F8EC7741FFE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Effects of a Theme</a:t>
          </a:r>
        </a:p>
      </dgm:t>
    </dgm:pt>
    <dgm:pt modelId="{DB217BA1-9D72-4E92-9BB8-0B94D86E1A66}" type="parTrans" cxnId="{CA5D7794-BA77-46CA-8818-E7B1BDAEE009}">
      <dgm:prSet/>
      <dgm:spPr/>
      <dgm:t>
        <a:bodyPr/>
        <a:lstStyle/>
        <a:p>
          <a:endParaRPr lang="en-US"/>
        </a:p>
      </dgm:t>
    </dgm:pt>
    <dgm:pt modelId="{B87EAB1E-9096-46D4-AFB6-608392CDA3F9}" type="sibTrans" cxnId="{CA5D7794-BA77-46CA-8818-E7B1BDAEE009}">
      <dgm:prSet/>
      <dgm:spPr/>
      <dgm:t>
        <a:bodyPr/>
        <a:lstStyle/>
        <a:p>
          <a:endParaRPr lang="en-US"/>
        </a:p>
      </dgm:t>
    </dgm:pt>
    <dgm:pt modelId="{1DF96639-FD11-4525-97D4-CA6C91286F4E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Set as Default a Theme</a:t>
          </a:r>
        </a:p>
      </dgm:t>
    </dgm:pt>
    <dgm:pt modelId="{DA6AF89D-6546-4EEB-8E20-00387495DB46}" type="parTrans" cxnId="{3D99F35F-1AC9-4360-9B50-655F4130B585}">
      <dgm:prSet/>
      <dgm:spPr/>
      <dgm:t>
        <a:bodyPr/>
        <a:lstStyle/>
        <a:p>
          <a:endParaRPr lang="en-US"/>
        </a:p>
      </dgm:t>
    </dgm:pt>
    <dgm:pt modelId="{FB9BBE0F-58A9-45FA-841F-D5F7216C4BBC}" type="sibTrans" cxnId="{3D99F35F-1AC9-4360-9B50-655F4130B585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6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6"/>
      <dgm:spPr/>
    </dgm:pt>
    <dgm:pt modelId="{A09E9A8A-84EB-4237-BE50-3FD52E830965}" type="pres">
      <dgm:prSet presAssocID="{6A48E06A-7B2E-4064-8F58-8B99E51B6D28}" presName="dstNode" presStyleLbl="node1" presStyleIdx="0" presStyleCnt="6"/>
      <dgm:spPr/>
    </dgm:pt>
    <dgm:pt modelId="{E83B65DD-7F37-4D59-8076-1420C54B1948}" type="pres">
      <dgm:prSet presAssocID="{CAF270CF-0E5E-4EAF-9DAE-31303A197CA1}" presName="text_1" presStyleLbl="node1" presStyleIdx="0" presStyleCnt="6" custScaleX="87394" custScaleY="100749" custLinFactNeighborX="-4214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6"/>
      <dgm:spPr/>
    </dgm:pt>
    <dgm:pt modelId="{AF343E85-BC85-49B1-9642-90BC8D39CCC2}" type="pres">
      <dgm:prSet presAssocID="{0A1FAC09-0D93-4CA1-9F47-D9E970BA9B00}" presName="text_2" presStyleLbl="node1" presStyleIdx="1" presStyleCnt="6" custScaleX="87653" custScaleY="100749" custLinFactNeighborX="-4686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6"/>
      <dgm:spPr/>
    </dgm:pt>
    <dgm:pt modelId="{66299D17-A59C-4C9D-AC98-38A19C7174B2}" type="pres">
      <dgm:prSet presAssocID="{82EC8564-4D1C-4F1F-9491-6CF31919412D}" presName="text_3" presStyleLbl="node1" presStyleIdx="2" presStyleCnt="6" custScaleX="88561" custLinFactNeighborX="-5497">
        <dgm:presLayoutVars>
          <dgm:bulletEnabled val="1"/>
        </dgm:presLayoutVars>
      </dgm:prSet>
      <dgm:spPr/>
    </dgm:pt>
    <dgm:pt modelId="{D8837664-91EE-418E-BB3A-75DCB3A8D331}" type="pres">
      <dgm:prSet presAssocID="{82EC8564-4D1C-4F1F-9491-6CF31919412D}" presName="accent_3" presStyleCnt="0"/>
      <dgm:spPr/>
    </dgm:pt>
    <dgm:pt modelId="{162166E3-AB48-40E3-90C5-8E4717212EFD}" type="pres">
      <dgm:prSet presAssocID="{82EC8564-4D1C-4F1F-9491-6CF31919412D}" presName="accentRepeatNode" presStyleLbl="solidFgAcc1" presStyleIdx="2" presStyleCnt="6"/>
      <dgm:spPr/>
    </dgm:pt>
    <dgm:pt modelId="{8D040890-F855-43E7-8EEB-0B65929486A9}" type="pres">
      <dgm:prSet presAssocID="{0903877E-A7BE-4346-92CB-4E6C16D4B663}" presName="text_4" presStyleLbl="node1" presStyleIdx="3" presStyleCnt="6" custScaleX="88561" custLinFactNeighborX="-5348">
        <dgm:presLayoutVars>
          <dgm:bulletEnabled val="1"/>
        </dgm:presLayoutVars>
      </dgm:prSet>
      <dgm:spPr/>
    </dgm:pt>
    <dgm:pt modelId="{F080CE5E-DB19-469D-B83A-7A3BB389415D}" type="pres">
      <dgm:prSet presAssocID="{0903877E-A7BE-4346-92CB-4E6C16D4B663}" presName="accent_4" presStyleCnt="0"/>
      <dgm:spPr/>
    </dgm:pt>
    <dgm:pt modelId="{05C048A5-56D3-4516-A5F6-B1100ADB3301}" type="pres">
      <dgm:prSet presAssocID="{0903877E-A7BE-4346-92CB-4E6C16D4B663}" presName="accentRepeatNode" presStyleLbl="solidFgAcc1" presStyleIdx="3" presStyleCnt="6"/>
      <dgm:spPr/>
    </dgm:pt>
    <dgm:pt modelId="{FA68FB11-8D88-4EC7-872C-E2CB9304673E}" type="pres">
      <dgm:prSet presAssocID="{C601CB0D-2223-4527-8935-F8EC7741FFE4}" presName="text_5" presStyleLbl="node1" presStyleIdx="4" presStyleCnt="6" custScaleX="87653" custLinFactNeighborX="-4684">
        <dgm:presLayoutVars>
          <dgm:bulletEnabled val="1"/>
        </dgm:presLayoutVars>
      </dgm:prSet>
      <dgm:spPr/>
    </dgm:pt>
    <dgm:pt modelId="{D00F7E7C-02FE-4403-B360-3676C22C5100}" type="pres">
      <dgm:prSet presAssocID="{C601CB0D-2223-4527-8935-F8EC7741FFE4}" presName="accent_5" presStyleCnt="0"/>
      <dgm:spPr/>
    </dgm:pt>
    <dgm:pt modelId="{05B4DAB0-739E-4961-A23E-D7457A1C98D4}" type="pres">
      <dgm:prSet presAssocID="{C601CB0D-2223-4527-8935-F8EC7741FFE4}" presName="accentRepeatNode" presStyleLbl="solidFgAcc1" presStyleIdx="4" presStyleCnt="6"/>
      <dgm:spPr/>
    </dgm:pt>
    <dgm:pt modelId="{A946F1D9-6E57-4CF9-BB71-6CCC9A79ED59}" type="pres">
      <dgm:prSet presAssocID="{1DF96639-FD11-4525-97D4-CA6C91286F4E}" presName="text_6" presStyleLbl="node1" presStyleIdx="5" presStyleCnt="6" custScaleX="87394" custLinFactNeighborX="-4092">
        <dgm:presLayoutVars>
          <dgm:bulletEnabled val="1"/>
        </dgm:presLayoutVars>
      </dgm:prSet>
      <dgm:spPr/>
    </dgm:pt>
    <dgm:pt modelId="{A1B3A8AF-8657-4778-90C1-C450412D9E89}" type="pres">
      <dgm:prSet presAssocID="{1DF96639-FD11-4525-97D4-CA6C91286F4E}" presName="accent_6" presStyleCnt="0"/>
      <dgm:spPr/>
    </dgm:pt>
    <dgm:pt modelId="{9AEDF4D1-0A63-40D2-956F-DDF89ED74604}" type="pres">
      <dgm:prSet presAssocID="{1DF96639-FD11-4525-97D4-CA6C91286F4E}" presName="accentRepeatNode" presStyleLbl="solidFgAcc1" presStyleIdx="5" presStyleCnt="6"/>
      <dgm:spPr/>
    </dgm:pt>
  </dgm:ptLst>
  <dgm:cxnLst>
    <dgm:cxn modelId="{28876100-E79F-430A-BBC2-51184ACBABD3}" type="presOf" srcId="{82EC8564-4D1C-4F1F-9491-6CF31919412D}" destId="{66299D17-A59C-4C9D-AC98-38A19C7174B2}" srcOrd="0" destOrd="0" presId="urn:microsoft.com/office/officeart/2008/layout/VerticalCurvedList"/>
    <dgm:cxn modelId="{6889102D-D7C2-4F13-8A35-3AE8B255F941}" type="presOf" srcId="{0903877E-A7BE-4346-92CB-4E6C16D4B663}" destId="{8D040890-F855-43E7-8EEB-0B65929486A9}" srcOrd="0" destOrd="0" presId="urn:microsoft.com/office/officeart/2008/layout/VerticalCurvedList"/>
    <dgm:cxn modelId="{3D99F35F-1AC9-4360-9B50-655F4130B585}" srcId="{6A48E06A-7B2E-4064-8F58-8B99E51B6D28}" destId="{1DF96639-FD11-4525-97D4-CA6C91286F4E}" srcOrd="5" destOrd="0" parTransId="{DA6AF89D-6546-4EEB-8E20-00387495DB46}" sibTransId="{FB9BBE0F-58A9-45FA-841F-D5F7216C4BBC}"/>
    <dgm:cxn modelId="{D3C27642-C718-41B8-A5E7-72F07D36D8B3}" type="presOf" srcId="{C601CB0D-2223-4527-8935-F8EC7741FFE4}" destId="{FA68FB11-8D88-4EC7-872C-E2CB9304673E}" srcOrd="0" destOrd="0" presId="urn:microsoft.com/office/officeart/2008/layout/VerticalCurvedList"/>
    <dgm:cxn modelId="{F3E2676E-868D-42D7-9DC3-B251DA6A077E}" type="presOf" srcId="{ED0F468F-F02E-44A9-9BA8-3162F81A3428}" destId="{22AE084B-ED44-453F-87E3-9B64D6BC6F19}" srcOrd="0" destOrd="0" presId="urn:microsoft.com/office/officeart/2008/layout/VerticalCurvedList"/>
    <dgm:cxn modelId="{F546CD7A-870C-4F08-8589-0A3E2BE1DA94}" srcId="{6A48E06A-7B2E-4064-8F58-8B99E51B6D28}" destId="{0903877E-A7BE-4346-92CB-4E6C16D4B663}" srcOrd="3" destOrd="0" parTransId="{BDCE1218-F0F9-4C0B-825B-AF2418A404DB}" sibTransId="{F1511BDB-EDBE-4195-B22A-EA3A986F9096}"/>
    <dgm:cxn modelId="{83061E89-421C-4588-9AAD-E7BDA3436B38}" type="presOf" srcId="{0A1FAC09-0D93-4CA1-9F47-D9E970BA9B00}" destId="{AF343E85-BC85-49B1-9642-90BC8D39CCC2}" srcOrd="0" destOrd="0" presId="urn:microsoft.com/office/officeart/2008/layout/VerticalCurvedList"/>
    <dgm:cxn modelId="{CA5D7794-BA77-46CA-8818-E7B1BDAEE009}" srcId="{6A48E06A-7B2E-4064-8F58-8B99E51B6D28}" destId="{C601CB0D-2223-4527-8935-F8EC7741FFE4}" srcOrd="4" destOrd="0" parTransId="{DB217BA1-9D72-4E92-9BB8-0B94D86E1A66}" sibTransId="{B87EAB1E-9096-46D4-AFB6-608392CDA3F9}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BC4D08D2-8AFA-4876-9ABE-F771C873FAA7}" type="presOf" srcId="{1DF96639-FD11-4525-97D4-CA6C91286F4E}" destId="{A946F1D9-6E57-4CF9-BB71-6CCC9A79ED59}" srcOrd="0" destOrd="0" presId="urn:microsoft.com/office/officeart/2008/layout/VerticalCurvedList"/>
    <dgm:cxn modelId="{1B2C5AD2-E961-4A40-A42D-92ED2D129D4E}" type="presOf" srcId="{6A48E06A-7B2E-4064-8F58-8B99E51B6D28}" destId="{0ABF41EB-8FD0-4D35-9B23-3B8D13A32E6A}" srcOrd="0" destOrd="0" presId="urn:microsoft.com/office/officeart/2008/layout/VerticalCurvedList"/>
    <dgm:cxn modelId="{A427ECDA-6583-41F9-8853-4E141FE3E9FA}" srcId="{6A48E06A-7B2E-4064-8F58-8B99E51B6D28}" destId="{82EC8564-4D1C-4F1F-9491-6CF31919412D}" srcOrd="2" destOrd="0" parTransId="{066DFE00-5F84-4CED-9948-BE42AB70EECF}" sibTransId="{32565613-C654-4DA5-9F04-E892A93A9522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3D5B7EE0-9537-41EE-9F8A-816679E1A6F5}" type="presOf" srcId="{CAF270CF-0E5E-4EAF-9DAE-31303A197CA1}" destId="{E83B65DD-7F37-4D59-8076-1420C54B1948}" srcOrd="0" destOrd="0" presId="urn:microsoft.com/office/officeart/2008/layout/VerticalCurvedList"/>
    <dgm:cxn modelId="{1D1B71A0-2972-4C11-8E07-F5EC8FFB948B}" type="presParOf" srcId="{0ABF41EB-8FD0-4D35-9B23-3B8D13A32E6A}" destId="{0E3DE1AE-8EAE-407D-B1F7-AC90E01EE3EA}" srcOrd="0" destOrd="0" presId="urn:microsoft.com/office/officeart/2008/layout/VerticalCurvedList"/>
    <dgm:cxn modelId="{10B87F68-3782-4FF8-8373-A788B2CC2741}" type="presParOf" srcId="{0E3DE1AE-8EAE-407D-B1F7-AC90E01EE3EA}" destId="{48D38B22-181D-4EF7-A05E-D97F0226C72D}" srcOrd="0" destOrd="0" presId="urn:microsoft.com/office/officeart/2008/layout/VerticalCurvedList"/>
    <dgm:cxn modelId="{A9B82AF9-A310-4ABE-BB5D-7714A413E17A}" type="presParOf" srcId="{48D38B22-181D-4EF7-A05E-D97F0226C72D}" destId="{12F5E49B-C468-4F67-A516-5E660AD00D03}" srcOrd="0" destOrd="0" presId="urn:microsoft.com/office/officeart/2008/layout/VerticalCurvedList"/>
    <dgm:cxn modelId="{DF78E217-C18E-4590-96CC-9155C405BE0C}" type="presParOf" srcId="{48D38B22-181D-4EF7-A05E-D97F0226C72D}" destId="{22AE084B-ED44-453F-87E3-9B64D6BC6F19}" srcOrd="1" destOrd="0" presId="urn:microsoft.com/office/officeart/2008/layout/VerticalCurvedList"/>
    <dgm:cxn modelId="{2DFBFACC-A599-4DA9-9C45-00C292F647CE}" type="presParOf" srcId="{48D38B22-181D-4EF7-A05E-D97F0226C72D}" destId="{87EE93CF-B6A3-4BF4-B5C7-7E9A9A2E212E}" srcOrd="2" destOrd="0" presId="urn:microsoft.com/office/officeart/2008/layout/VerticalCurvedList"/>
    <dgm:cxn modelId="{0AF7C57E-6BB1-4285-8D6F-134C688339E7}" type="presParOf" srcId="{48D38B22-181D-4EF7-A05E-D97F0226C72D}" destId="{A09E9A8A-84EB-4237-BE50-3FD52E830965}" srcOrd="3" destOrd="0" presId="urn:microsoft.com/office/officeart/2008/layout/VerticalCurvedList"/>
    <dgm:cxn modelId="{DF76C234-5A8E-43CC-B9A5-9E34108AE346}" type="presParOf" srcId="{0E3DE1AE-8EAE-407D-B1F7-AC90E01EE3EA}" destId="{E83B65DD-7F37-4D59-8076-1420C54B1948}" srcOrd="1" destOrd="0" presId="urn:microsoft.com/office/officeart/2008/layout/VerticalCurvedList"/>
    <dgm:cxn modelId="{669DB52C-EAC9-400B-ABF9-4A3048B14185}" type="presParOf" srcId="{0E3DE1AE-8EAE-407D-B1F7-AC90E01EE3EA}" destId="{0093235E-5643-4E5D-B176-802025A280FE}" srcOrd="2" destOrd="0" presId="urn:microsoft.com/office/officeart/2008/layout/VerticalCurvedList"/>
    <dgm:cxn modelId="{0112A154-2DF5-4304-9844-210AE832E53C}" type="presParOf" srcId="{0093235E-5643-4E5D-B176-802025A280FE}" destId="{13F9AC78-9229-49A7-919A-507FD0CAFE90}" srcOrd="0" destOrd="0" presId="urn:microsoft.com/office/officeart/2008/layout/VerticalCurvedList"/>
    <dgm:cxn modelId="{601D4A8D-E6A5-42D4-8284-D5884468BD3D}" type="presParOf" srcId="{0E3DE1AE-8EAE-407D-B1F7-AC90E01EE3EA}" destId="{AF343E85-BC85-49B1-9642-90BC8D39CCC2}" srcOrd="3" destOrd="0" presId="urn:microsoft.com/office/officeart/2008/layout/VerticalCurvedList"/>
    <dgm:cxn modelId="{95A65134-800A-4772-BE1E-5E3980306800}" type="presParOf" srcId="{0E3DE1AE-8EAE-407D-B1F7-AC90E01EE3EA}" destId="{2E72170F-8B0F-4767-B6E6-BC56EDED64F2}" srcOrd="4" destOrd="0" presId="urn:microsoft.com/office/officeart/2008/layout/VerticalCurvedList"/>
    <dgm:cxn modelId="{F20AEEFD-42BA-42D7-B3ED-685D556F8382}" type="presParOf" srcId="{2E72170F-8B0F-4767-B6E6-BC56EDED64F2}" destId="{9E2C8D46-D14A-485E-BC63-BCCE088D7F0F}" srcOrd="0" destOrd="0" presId="urn:microsoft.com/office/officeart/2008/layout/VerticalCurvedList"/>
    <dgm:cxn modelId="{AB70C295-2877-4242-9C45-6E57B834D576}" type="presParOf" srcId="{0E3DE1AE-8EAE-407D-B1F7-AC90E01EE3EA}" destId="{66299D17-A59C-4C9D-AC98-38A19C7174B2}" srcOrd="5" destOrd="0" presId="urn:microsoft.com/office/officeart/2008/layout/VerticalCurvedList"/>
    <dgm:cxn modelId="{33927B22-DAF3-4DCB-BAB9-FF0817D0E5CA}" type="presParOf" srcId="{0E3DE1AE-8EAE-407D-B1F7-AC90E01EE3EA}" destId="{D8837664-91EE-418E-BB3A-75DCB3A8D331}" srcOrd="6" destOrd="0" presId="urn:microsoft.com/office/officeart/2008/layout/VerticalCurvedList"/>
    <dgm:cxn modelId="{5A1EEC32-72E4-4B55-B45D-169301082489}" type="presParOf" srcId="{D8837664-91EE-418E-BB3A-75DCB3A8D331}" destId="{162166E3-AB48-40E3-90C5-8E4717212EFD}" srcOrd="0" destOrd="0" presId="urn:microsoft.com/office/officeart/2008/layout/VerticalCurvedList"/>
    <dgm:cxn modelId="{8D21B048-4831-4814-89CD-0B0E1BB7640D}" type="presParOf" srcId="{0E3DE1AE-8EAE-407D-B1F7-AC90E01EE3EA}" destId="{8D040890-F855-43E7-8EEB-0B65929486A9}" srcOrd="7" destOrd="0" presId="urn:microsoft.com/office/officeart/2008/layout/VerticalCurvedList"/>
    <dgm:cxn modelId="{9A354D20-6E77-4FD9-B374-BA4A9FE19560}" type="presParOf" srcId="{0E3DE1AE-8EAE-407D-B1F7-AC90E01EE3EA}" destId="{F080CE5E-DB19-469D-B83A-7A3BB389415D}" srcOrd="8" destOrd="0" presId="urn:microsoft.com/office/officeart/2008/layout/VerticalCurvedList"/>
    <dgm:cxn modelId="{AEA1E3A8-0A96-478C-8DAB-49C313035043}" type="presParOf" srcId="{F080CE5E-DB19-469D-B83A-7A3BB389415D}" destId="{05C048A5-56D3-4516-A5F6-B1100ADB3301}" srcOrd="0" destOrd="0" presId="urn:microsoft.com/office/officeart/2008/layout/VerticalCurvedList"/>
    <dgm:cxn modelId="{FDDC7CB3-DE1D-4267-920A-4FF903C267F5}" type="presParOf" srcId="{0E3DE1AE-8EAE-407D-B1F7-AC90E01EE3EA}" destId="{FA68FB11-8D88-4EC7-872C-E2CB9304673E}" srcOrd="9" destOrd="0" presId="urn:microsoft.com/office/officeart/2008/layout/VerticalCurvedList"/>
    <dgm:cxn modelId="{39990E67-7C3E-40FD-93CB-2E65295D982F}" type="presParOf" srcId="{0E3DE1AE-8EAE-407D-B1F7-AC90E01EE3EA}" destId="{D00F7E7C-02FE-4403-B360-3676C22C5100}" srcOrd="10" destOrd="0" presId="urn:microsoft.com/office/officeart/2008/layout/VerticalCurvedList"/>
    <dgm:cxn modelId="{7276A355-26B3-4BCD-BD23-1EF815C276CC}" type="presParOf" srcId="{D00F7E7C-02FE-4403-B360-3676C22C5100}" destId="{05B4DAB0-739E-4961-A23E-D7457A1C98D4}" srcOrd="0" destOrd="0" presId="urn:microsoft.com/office/officeart/2008/layout/VerticalCurvedList"/>
    <dgm:cxn modelId="{FC3FEC72-5479-4334-A595-D36158323A6E}" type="presParOf" srcId="{0E3DE1AE-8EAE-407D-B1F7-AC90E01EE3EA}" destId="{A946F1D9-6E57-4CF9-BB71-6CCC9A79ED59}" srcOrd="11" destOrd="0" presId="urn:microsoft.com/office/officeart/2008/layout/VerticalCurvedList"/>
    <dgm:cxn modelId="{2790CE7F-55C9-4104-99AD-5C8037170D00}" type="presParOf" srcId="{0E3DE1AE-8EAE-407D-B1F7-AC90E01EE3EA}" destId="{A1B3A8AF-8657-4778-90C1-C450412D9E89}" srcOrd="12" destOrd="0" presId="urn:microsoft.com/office/officeart/2008/layout/VerticalCurvedList"/>
    <dgm:cxn modelId="{B09FBE5D-7258-45DB-8A18-6DE34B86207C}" type="presParOf" srcId="{A1B3A8AF-8657-4778-90C1-C450412D9E89}" destId="{9AEDF4D1-0A63-40D2-956F-DDF89ED746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add Watermark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set Page Borders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Page Color in a document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3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3"/>
      <dgm:spPr/>
    </dgm:pt>
    <dgm:pt modelId="{A09E9A8A-84EB-4237-BE50-3FD52E830965}" type="pres">
      <dgm:prSet presAssocID="{6A48E06A-7B2E-4064-8F58-8B99E51B6D28}" presName="dstNode" presStyleLbl="node1" presStyleIdx="0" presStyleCnt="3"/>
      <dgm:spPr/>
    </dgm:pt>
    <dgm:pt modelId="{E83B65DD-7F37-4D59-8076-1420C54B1948}" type="pres">
      <dgm:prSet presAssocID="{CAF270CF-0E5E-4EAF-9DAE-31303A197CA1}" presName="text_1" presStyleLbl="node1" presStyleIdx="0" presStyleCnt="3" custScaleX="99980" custScaleY="99120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3"/>
      <dgm:spPr/>
    </dgm:pt>
    <dgm:pt modelId="{B272B33A-8A0C-4D65-9775-2476A972A493}" type="pres">
      <dgm:prSet presAssocID="{699F594A-1A3E-4039-9269-1915A2431652}" presName="text_2" presStyleLbl="node1" presStyleIdx="1" presStyleCnt="3" custScaleY="99120">
        <dgm:presLayoutVars>
          <dgm:bulletEnabled val="1"/>
        </dgm:presLayoutVars>
      </dgm:prSet>
      <dgm:spPr/>
    </dgm:pt>
    <dgm:pt modelId="{70FD080C-38EB-49B6-A224-B6734BFF2E70}" type="pres">
      <dgm:prSet presAssocID="{699F594A-1A3E-4039-9269-1915A2431652}" presName="accent_2" presStyleCnt="0"/>
      <dgm:spPr/>
    </dgm:pt>
    <dgm:pt modelId="{9261C24A-ADC4-446F-8357-2D078A93EF3D}" type="pres">
      <dgm:prSet presAssocID="{699F594A-1A3E-4039-9269-1915A2431652}" presName="accentRepeatNode" presStyleLbl="solidFgAcc1" presStyleIdx="1" presStyleCnt="3"/>
      <dgm:spPr/>
    </dgm:pt>
    <dgm:pt modelId="{2FADC2B2-7A62-4734-9859-40FF673C9209}" type="pres">
      <dgm:prSet presAssocID="{0A1FAC09-0D93-4CA1-9F47-D9E970BA9B00}" presName="text_3" presStyleLbl="node1" presStyleIdx="2" presStyleCnt="3" custScaleY="99120">
        <dgm:presLayoutVars>
          <dgm:bulletEnabled val="1"/>
        </dgm:presLayoutVars>
      </dgm:prSet>
      <dgm:spPr/>
    </dgm:pt>
    <dgm:pt modelId="{BF6E4BE4-B2FE-46A7-A613-C7432A1F6A77}" type="pres">
      <dgm:prSet presAssocID="{0A1FAC09-0D93-4CA1-9F47-D9E970BA9B00}" presName="accent_3" presStyleCnt="0"/>
      <dgm:spPr/>
    </dgm:pt>
    <dgm:pt modelId="{9E2C8D46-D14A-485E-BC63-BCCE088D7F0F}" type="pres">
      <dgm:prSet presAssocID="{0A1FAC09-0D93-4CA1-9F47-D9E970BA9B00}" presName="accentRepeatNode" presStyleLbl="solidFgAcc1" presStyleIdx="2" presStyleCnt="3"/>
      <dgm:spPr/>
    </dgm:pt>
  </dgm:ptLst>
  <dgm:cxnLst>
    <dgm:cxn modelId="{C32E370F-086E-45CA-8EDD-9154C5ADEF79}" type="presOf" srcId="{0A1FAC09-0D93-4CA1-9F47-D9E970BA9B00}" destId="{2FADC2B2-7A62-4734-9859-40FF673C9209}" srcOrd="0" destOrd="0" presId="urn:microsoft.com/office/officeart/2008/layout/VerticalCurvedList"/>
    <dgm:cxn modelId="{D9891F63-06BE-4D88-924F-CB033A6B9B34}" type="presOf" srcId="{6A48E06A-7B2E-4064-8F58-8B99E51B6D28}" destId="{0ABF41EB-8FD0-4D35-9B23-3B8D13A32E6A}" srcOrd="0" destOrd="0" presId="urn:microsoft.com/office/officeart/2008/layout/VerticalCurvedList"/>
    <dgm:cxn modelId="{3B4CDB7A-5665-48BD-AFDD-730A727BB98E}" srcId="{6A48E06A-7B2E-4064-8F58-8B99E51B6D28}" destId="{699F594A-1A3E-4039-9269-1915A2431652}" srcOrd="1" destOrd="0" parTransId="{3B3C04D1-8C1F-477F-A21C-3EA3372E98D0}" sibTransId="{EC3B98CF-B123-45DA-BCBC-5A5ED1B37F6B}"/>
    <dgm:cxn modelId="{A4EDF87B-9CF0-4D98-9849-AD4046CBA205}" type="presOf" srcId="{699F594A-1A3E-4039-9269-1915A2431652}" destId="{B272B33A-8A0C-4D65-9775-2476A972A493}" srcOrd="0" destOrd="0" presId="urn:microsoft.com/office/officeart/2008/layout/VerticalCurvedList"/>
    <dgm:cxn modelId="{6279F17E-8204-4CDA-8F75-21490A20E651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2" destOrd="0" parTransId="{D36B056B-89AA-4164-B295-45A63CF75ADC}" sibTransId="{D5972F43-CFCC-4906-9534-6FCD12A32A00}"/>
    <dgm:cxn modelId="{10053DD2-3D99-4502-B90E-198F7B0EEC21}" type="presOf" srcId="{ED0F468F-F02E-44A9-9BA8-3162F81A3428}" destId="{22AE084B-ED44-453F-87E3-9B64D6BC6F19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5F23133A-0456-4476-A16B-80088F042C36}" type="presParOf" srcId="{0ABF41EB-8FD0-4D35-9B23-3B8D13A32E6A}" destId="{0E3DE1AE-8EAE-407D-B1F7-AC90E01EE3EA}" srcOrd="0" destOrd="0" presId="urn:microsoft.com/office/officeart/2008/layout/VerticalCurvedList"/>
    <dgm:cxn modelId="{11D72AAF-5113-4BFC-9D38-9924DD0D3CA8}" type="presParOf" srcId="{0E3DE1AE-8EAE-407D-B1F7-AC90E01EE3EA}" destId="{48D38B22-181D-4EF7-A05E-D97F0226C72D}" srcOrd="0" destOrd="0" presId="urn:microsoft.com/office/officeart/2008/layout/VerticalCurvedList"/>
    <dgm:cxn modelId="{9B08D2B7-7451-4C64-99F8-676BE0E671FE}" type="presParOf" srcId="{48D38B22-181D-4EF7-A05E-D97F0226C72D}" destId="{12F5E49B-C468-4F67-A516-5E660AD00D03}" srcOrd="0" destOrd="0" presId="urn:microsoft.com/office/officeart/2008/layout/VerticalCurvedList"/>
    <dgm:cxn modelId="{016C871A-8FBF-4498-AF58-F6976000293E}" type="presParOf" srcId="{48D38B22-181D-4EF7-A05E-D97F0226C72D}" destId="{22AE084B-ED44-453F-87E3-9B64D6BC6F19}" srcOrd="1" destOrd="0" presId="urn:microsoft.com/office/officeart/2008/layout/VerticalCurvedList"/>
    <dgm:cxn modelId="{B4CDFA1B-7FD5-466D-B8FA-1318028B18F4}" type="presParOf" srcId="{48D38B22-181D-4EF7-A05E-D97F0226C72D}" destId="{87EE93CF-B6A3-4BF4-B5C7-7E9A9A2E212E}" srcOrd="2" destOrd="0" presId="urn:microsoft.com/office/officeart/2008/layout/VerticalCurvedList"/>
    <dgm:cxn modelId="{90AE0C83-FBEC-40AF-9E90-63091426B52B}" type="presParOf" srcId="{48D38B22-181D-4EF7-A05E-D97F0226C72D}" destId="{A09E9A8A-84EB-4237-BE50-3FD52E830965}" srcOrd="3" destOrd="0" presId="urn:microsoft.com/office/officeart/2008/layout/VerticalCurvedList"/>
    <dgm:cxn modelId="{4E5E2831-696D-44C4-AD6A-F4A0574C29B2}" type="presParOf" srcId="{0E3DE1AE-8EAE-407D-B1F7-AC90E01EE3EA}" destId="{E83B65DD-7F37-4D59-8076-1420C54B1948}" srcOrd="1" destOrd="0" presId="urn:microsoft.com/office/officeart/2008/layout/VerticalCurvedList"/>
    <dgm:cxn modelId="{239C1EF7-7E00-4CBD-AD52-2FA8D411AD14}" type="presParOf" srcId="{0E3DE1AE-8EAE-407D-B1F7-AC90E01EE3EA}" destId="{0093235E-5643-4E5D-B176-802025A280FE}" srcOrd="2" destOrd="0" presId="urn:microsoft.com/office/officeart/2008/layout/VerticalCurvedList"/>
    <dgm:cxn modelId="{8C36FE33-FAD8-47C6-A308-935A213AF459}" type="presParOf" srcId="{0093235E-5643-4E5D-B176-802025A280FE}" destId="{13F9AC78-9229-49A7-919A-507FD0CAFE90}" srcOrd="0" destOrd="0" presId="urn:microsoft.com/office/officeart/2008/layout/VerticalCurvedList"/>
    <dgm:cxn modelId="{75AD4827-E9A7-402B-8442-AB9F4F9BCCBB}" type="presParOf" srcId="{0E3DE1AE-8EAE-407D-B1F7-AC90E01EE3EA}" destId="{B272B33A-8A0C-4D65-9775-2476A972A493}" srcOrd="3" destOrd="0" presId="urn:microsoft.com/office/officeart/2008/layout/VerticalCurvedList"/>
    <dgm:cxn modelId="{69F20697-4DA9-474E-BD7E-FE9B3BFC2727}" type="presParOf" srcId="{0E3DE1AE-8EAE-407D-B1F7-AC90E01EE3EA}" destId="{70FD080C-38EB-49B6-A224-B6734BFF2E70}" srcOrd="4" destOrd="0" presId="urn:microsoft.com/office/officeart/2008/layout/VerticalCurvedList"/>
    <dgm:cxn modelId="{150FBCC2-CF87-4A2D-8366-6C7C62E181CA}" type="presParOf" srcId="{70FD080C-38EB-49B6-A224-B6734BFF2E70}" destId="{9261C24A-ADC4-446F-8357-2D078A93EF3D}" srcOrd="0" destOrd="0" presId="urn:microsoft.com/office/officeart/2008/layout/VerticalCurvedList"/>
    <dgm:cxn modelId="{3A710B5A-6732-45FB-8DC7-9144FC0C054D}" type="presParOf" srcId="{0E3DE1AE-8EAE-407D-B1F7-AC90E01EE3EA}" destId="{2FADC2B2-7A62-4734-9859-40FF673C9209}" srcOrd="5" destOrd="0" presId="urn:microsoft.com/office/officeart/2008/layout/VerticalCurvedList"/>
    <dgm:cxn modelId="{2CEFBF74-DE54-41FB-AB62-572A8E06B7BF}" type="presParOf" srcId="{0E3DE1AE-8EAE-407D-B1F7-AC90E01EE3EA}" destId="{BF6E4BE4-B2FE-46A7-A613-C7432A1F6A77}" srcOrd="6" destOrd="0" presId="urn:microsoft.com/office/officeart/2008/layout/VerticalCurvedList"/>
    <dgm:cxn modelId="{481F1309-C3AE-4905-B9CE-AA1B9B4F8B15}" type="presParOf" srcId="{BF6E4BE4-B2FE-46A7-A613-C7432A1F6A77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add Watermark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set Page Borders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set Page Color in a document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3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3"/>
      <dgm:spPr/>
    </dgm:pt>
    <dgm:pt modelId="{A09E9A8A-84EB-4237-BE50-3FD52E830965}" type="pres">
      <dgm:prSet presAssocID="{6A48E06A-7B2E-4064-8F58-8B99E51B6D28}" presName="dstNode" presStyleLbl="node1" presStyleIdx="0" presStyleCnt="3"/>
      <dgm:spPr/>
    </dgm:pt>
    <dgm:pt modelId="{E83B65DD-7F37-4D59-8076-1420C54B1948}" type="pres">
      <dgm:prSet presAssocID="{CAF270CF-0E5E-4EAF-9DAE-31303A197CA1}" presName="text_1" presStyleLbl="node1" presStyleIdx="0" presStyleCnt="3" custScaleX="99980" custScaleY="99120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3"/>
      <dgm:spPr/>
    </dgm:pt>
    <dgm:pt modelId="{B272B33A-8A0C-4D65-9775-2476A972A493}" type="pres">
      <dgm:prSet presAssocID="{699F594A-1A3E-4039-9269-1915A2431652}" presName="text_2" presStyleLbl="node1" presStyleIdx="1" presStyleCnt="3" custScaleY="99120">
        <dgm:presLayoutVars>
          <dgm:bulletEnabled val="1"/>
        </dgm:presLayoutVars>
      </dgm:prSet>
      <dgm:spPr/>
    </dgm:pt>
    <dgm:pt modelId="{70FD080C-38EB-49B6-A224-B6734BFF2E70}" type="pres">
      <dgm:prSet presAssocID="{699F594A-1A3E-4039-9269-1915A2431652}" presName="accent_2" presStyleCnt="0"/>
      <dgm:spPr/>
    </dgm:pt>
    <dgm:pt modelId="{9261C24A-ADC4-446F-8357-2D078A93EF3D}" type="pres">
      <dgm:prSet presAssocID="{699F594A-1A3E-4039-9269-1915A2431652}" presName="accentRepeatNode" presStyleLbl="solidFgAcc1" presStyleIdx="1" presStyleCnt="3"/>
      <dgm:spPr/>
    </dgm:pt>
    <dgm:pt modelId="{2FADC2B2-7A62-4734-9859-40FF673C9209}" type="pres">
      <dgm:prSet presAssocID="{0A1FAC09-0D93-4CA1-9F47-D9E970BA9B00}" presName="text_3" presStyleLbl="node1" presStyleIdx="2" presStyleCnt="3" custScaleY="99120">
        <dgm:presLayoutVars>
          <dgm:bulletEnabled val="1"/>
        </dgm:presLayoutVars>
      </dgm:prSet>
      <dgm:spPr/>
    </dgm:pt>
    <dgm:pt modelId="{BF6E4BE4-B2FE-46A7-A613-C7432A1F6A77}" type="pres">
      <dgm:prSet presAssocID="{0A1FAC09-0D93-4CA1-9F47-D9E970BA9B00}" presName="accent_3" presStyleCnt="0"/>
      <dgm:spPr/>
    </dgm:pt>
    <dgm:pt modelId="{9E2C8D46-D14A-485E-BC63-BCCE088D7F0F}" type="pres">
      <dgm:prSet presAssocID="{0A1FAC09-0D93-4CA1-9F47-D9E970BA9B00}" presName="accentRepeatNode" presStyleLbl="solidFgAcc1" presStyleIdx="2" presStyleCnt="3"/>
      <dgm:spPr/>
    </dgm:pt>
  </dgm:ptLst>
  <dgm:cxnLst>
    <dgm:cxn modelId="{16554623-8A58-457A-BF6A-9F3EEA8F002F}" type="presOf" srcId="{699F594A-1A3E-4039-9269-1915A2431652}" destId="{B272B33A-8A0C-4D65-9775-2476A972A493}" srcOrd="0" destOrd="0" presId="urn:microsoft.com/office/officeart/2008/layout/VerticalCurvedList"/>
    <dgm:cxn modelId="{8C5C9530-28B2-4519-AC95-D603E82AAB33}" type="presOf" srcId="{0A1FAC09-0D93-4CA1-9F47-D9E970BA9B00}" destId="{2FADC2B2-7A62-4734-9859-40FF673C9209}" srcOrd="0" destOrd="0" presId="urn:microsoft.com/office/officeart/2008/layout/VerticalCurvedList"/>
    <dgm:cxn modelId="{6E50BB35-34E0-4C82-80F1-8DC4AA0E90CF}" type="presOf" srcId="{6A48E06A-7B2E-4064-8F58-8B99E51B6D28}" destId="{0ABF41EB-8FD0-4D35-9B23-3B8D13A32E6A}" srcOrd="0" destOrd="0" presId="urn:microsoft.com/office/officeart/2008/layout/VerticalCurvedList"/>
    <dgm:cxn modelId="{3B4CDB7A-5665-48BD-AFDD-730A727BB98E}" srcId="{6A48E06A-7B2E-4064-8F58-8B99E51B6D28}" destId="{699F594A-1A3E-4039-9269-1915A2431652}" srcOrd="1" destOrd="0" parTransId="{3B3C04D1-8C1F-477F-A21C-3EA3372E98D0}" sibTransId="{EC3B98CF-B123-45DA-BCBC-5A5ED1B37F6B}"/>
    <dgm:cxn modelId="{54D19EB2-CEE9-4784-A153-3CB941FC1CBD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2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3F86F5EB-BDF3-49F4-9136-4ED527388716}" type="presOf" srcId="{ED0F468F-F02E-44A9-9BA8-3162F81A3428}" destId="{22AE084B-ED44-453F-87E3-9B64D6BC6F19}" srcOrd="0" destOrd="0" presId="urn:microsoft.com/office/officeart/2008/layout/VerticalCurvedList"/>
    <dgm:cxn modelId="{F19FB616-1907-49F8-9448-30532D7F0261}" type="presParOf" srcId="{0ABF41EB-8FD0-4D35-9B23-3B8D13A32E6A}" destId="{0E3DE1AE-8EAE-407D-B1F7-AC90E01EE3EA}" srcOrd="0" destOrd="0" presId="urn:microsoft.com/office/officeart/2008/layout/VerticalCurvedList"/>
    <dgm:cxn modelId="{972D1865-8F2D-4D28-A27D-86D9412F65A3}" type="presParOf" srcId="{0E3DE1AE-8EAE-407D-B1F7-AC90E01EE3EA}" destId="{48D38B22-181D-4EF7-A05E-D97F0226C72D}" srcOrd="0" destOrd="0" presId="urn:microsoft.com/office/officeart/2008/layout/VerticalCurvedList"/>
    <dgm:cxn modelId="{12708AD4-4BE8-48AD-9D5C-C6378EDB9E27}" type="presParOf" srcId="{48D38B22-181D-4EF7-A05E-D97F0226C72D}" destId="{12F5E49B-C468-4F67-A516-5E660AD00D03}" srcOrd="0" destOrd="0" presId="urn:microsoft.com/office/officeart/2008/layout/VerticalCurvedList"/>
    <dgm:cxn modelId="{2CFA95F4-14D9-4BFA-9945-13EBCC6B9185}" type="presParOf" srcId="{48D38B22-181D-4EF7-A05E-D97F0226C72D}" destId="{22AE084B-ED44-453F-87E3-9B64D6BC6F19}" srcOrd="1" destOrd="0" presId="urn:microsoft.com/office/officeart/2008/layout/VerticalCurvedList"/>
    <dgm:cxn modelId="{EAF07B15-E8D1-426A-9855-9091C7E679DC}" type="presParOf" srcId="{48D38B22-181D-4EF7-A05E-D97F0226C72D}" destId="{87EE93CF-B6A3-4BF4-B5C7-7E9A9A2E212E}" srcOrd="2" destOrd="0" presId="urn:microsoft.com/office/officeart/2008/layout/VerticalCurvedList"/>
    <dgm:cxn modelId="{F45DB35A-8E36-4A2F-8C16-B97E200AA71C}" type="presParOf" srcId="{48D38B22-181D-4EF7-A05E-D97F0226C72D}" destId="{A09E9A8A-84EB-4237-BE50-3FD52E830965}" srcOrd="3" destOrd="0" presId="urn:microsoft.com/office/officeart/2008/layout/VerticalCurvedList"/>
    <dgm:cxn modelId="{FEB013E0-E596-43C4-98A1-27255E066911}" type="presParOf" srcId="{0E3DE1AE-8EAE-407D-B1F7-AC90E01EE3EA}" destId="{E83B65DD-7F37-4D59-8076-1420C54B1948}" srcOrd="1" destOrd="0" presId="urn:microsoft.com/office/officeart/2008/layout/VerticalCurvedList"/>
    <dgm:cxn modelId="{0FBEA3EB-CB8A-484F-B700-17F37F03DC57}" type="presParOf" srcId="{0E3DE1AE-8EAE-407D-B1F7-AC90E01EE3EA}" destId="{0093235E-5643-4E5D-B176-802025A280FE}" srcOrd="2" destOrd="0" presId="urn:microsoft.com/office/officeart/2008/layout/VerticalCurvedList"/>
    <dgm:cxn modelId="{ACC08692-8362-4806-96B0-6A60E69EFF8A}" type="presParOf" srcId="{0093235E-5643-4E5D-B176-802025A280FE}" destId="{13F9AC78-9229-49A7-919A-507FD0CAFE90}" srcOrd="0" destOrd="0" presId="urn:microsoft.com/office/officeart/2008/layout/VerticalCurvedList"/>
    <dgm:cxn modelId="{9622CCCC-EFAF-4B15-959A-82ACB1FF53CE}" type="presParOf" srcId="{0E3DE1AE-8EAE-407D-B1F7-AC90E01EE3EA}" destId="{B272B33A-8A0C-4D65-9775-2476A972A493}" srcOrd="3" destOrd="0" presId="urn:microsoft.com/office/officeart/2008/layout/VerticalCurvedList"/>
    <dgm:cxn modelId="{7C3E1AD8-633B-4B85-9D9B-83186BAC07F7}" type="presParOf" srcId="{0E3DE1AE-8EAE-407D-B1F7-AC90E01EE3EA}" destId="{70FD080C-38EB-49B6-A224-B6734BFF2E70}" srcOrd="4" destOrd="0" presId="urn:microsoft.com/office/officeart/2008/layout/VerticalCurvedList"/>
    <dgm:cxn modelId="{0E03B616-5AAF-488C-971A-89946E402A82}" type="presParOf" srcId="{70FD080C-38EB-49B6-A224-B6734BFF2E70}" destId="{9261C24A-ADC4-446F-8357-2D078A93EF3D}" srcOrd="0" destOrd="0" presId="urn:microsoft.com/office/officeart/2008/layout/VerticalCurvedList"/>
    <dgm:cxn modelId="{DD05C9DA-7371-49AA-9FBD-7B860E9580E5}" type="presParOf" srcId="{0E3DE1AE-8EAE-407D-B1F7-AC90E01EE3EA}" destId="{2FADC2B2-7A62-4734-9859-40FF673C9209}" srcOrd="5" destOrd="0" presId="urn:microsoft.com/office/officeart/2008/layout/VerticalCurvedList"/>
    <dgm:cxn modelId="{0E74D817-70AE-455C-B67D-142918D2C728}" type="presParOf" srcId="{0E3DE1AE-8EAE-407D-B1F7-AC90E01EE3EA}" destId="{BF6E4BE4-B2FE-46A7-A613-C7432A1F6A77}" srcOrd="6" destOrd="0" presId="urn:microsoft.com/office/officeart/2008/layout/VerticalCurvedList"/>
    <dgm:cxn modelId="{714C0D74-72B6-45D3-96F6-7BA039759D21}" type="presParOf" srcId="{BF6E4BE4-B2FE-46A7-A613-C7432A1F6A77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  <a:ln>
          <a:noFill/>
        </a:ln>
      </dgm:spPr>
      <dgm:t>
        <a:bodyPr/>
        <a:lstStyle/>
        <a:p>
          <a:r>
            <a:rPr lang="en-US" dirty="0"/>
            <a:t>Steps to add Watermark in a document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  <a:ln>
          <a:noFill/>
        </a:ln>
      </dgm:spPr>
      <dgm:t>
        <a:bodyPr/>
        <a:lstStyle/>
        <a:p>
          <a:r>
            <a:rPr lang="en-US" dirty="0"/>
            <a:t>Steps to set Page Borders in a document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99F594A-1A3E-4039-9269-1915A2431652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set Page Color in a document</a:t>
          </a:r>
        </a:p>
      </dgm:t>
    </dgm:pt>
    <dgm:pt modelId="{3B3C04D1-8C1F-477F-A21C-3EA3372E98D0}" type="parTrans" cxnId="{3B4CDB7A-5665-48BD-AFDD-730A727BB98E}">
      <dgm:prSet/>
      <dgm:spPr/>
      <dgm:t>
        <a:bodyPr/>
        <a:lstStyle/>
        <a:p>
          <a:endParaRPr lang="en-US"/>
        </a:p>
      </dgm:t>
    </dgm:pt>
    <dgm:pt modelId="{EC3B98CF-B123-45DA-BCBC-5A5ED1B37F6B}" type="sibTrans" cxnId="{3B4CDB7A-5665-48BD-AFDD-730A727BB98E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3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3"/>
      <dgm:spPr/>
    </dgm:pt>
    <dgm:pt modelId="{A09E9A8A-84EB-4237-BE50-3FD52E830965}" type="pres">
      <dgm:prSet presAssocID="{6A48E06A-7B2E-4064-8F58-8B99E51B6D28}" presName="dstNode" presStyleLbl="node1" presStyleIdx="0" presStyleCnt="3"/>
      <dgm:spPr/>
    </dgm:pt>
    <dgm:pt modelId="{E83B65DD-7F37-4D59-8076-1420C54B1948}" type="pres">
      <dgm:prSet presAssocID="{CAF270CF-0E5E-4EAF-9DAE-31303A197CA1}" presName="text_1" presStyleLbl="node1" presStyleIdx="0" presStyleCnt="3" custScaleX="99980" custScaleY="99120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3"/>
      <dgm:spPr/>
    </dgm:pt>
    <dgm:pt modelId="{B272B33A-8A0C-4D65-9775-2476A972A493}" type="pres">
      <dgm:prSet presAssocID="{699F594A-1A3E-4039-9269-1915A2431652}" presName="text_2" presStyleLbl="node1" presStyleIdx="1" presStyleCnt="3" custScaleY="99120">
        <dgm:presLayoutVars>
          <dgm:bulletEnabled val="1"/>
        </dgm:presLayoutVars>
      </dgm:prSet>
      <dgm:spPr/>
    </dgm:pt>
    <dgm:pt modelId="{70FD080C-38EB-49B6-A224-B6734BFF2E70}" type="pres">
      <dgm:prSet presAssocID="{699F594A-1A3E-4039-9269-1915A2431652}" presName="accent_2" presStyleCnt="0"/>
      <dgm:spPr/>
    </dgm:pt>
    <dgm:pt modelId="{9261C24A-ADC4-446F-8357-2D078A93EF3D}" type="pres">
      <dgm:prSet presAssocID="{699F594A-1A3E-4039-9269-1915A2431652}" presName="accentRepeatNode" presStyleLbl="solidFgAcc1" presStyleIdx="1" presStyleCnt="3"/>
      <dgm:spPr/>
    </dgm:pt>
    <dgm:pt modelId="{2FADC2B2-7A62-4734-9859-40FF673C9209}" type="pres">
      <dgm:prSet presAssocID="{0A1FAC09-0D93-4CA1-9F47-D9E970BA9B00}" presName="text_3" presStyleLbl="node1" presStyleIdx="2" presStyleCnt="3" custScaleY="99120">
        <dgm:presLayoutVars>
          <dgm:bulletEnabled val="1"/>
        </dgm:presLayoutVars>
      </dgm:prSet>
      <dgm:spPr/>
    </dgm:pt>
    <dgm:pt modelId="{BF6E4BE4-B2FE-46A7-A613-C7432A1F6A77}" type="pres">
      <dgm:prSet presAssocID="{0A1FAC09-0D93-4CA1-9F47-D9E970BA9B00}" presName="accent_3" presStyleCnt="0"/>
      <dgm:spPr/>
    </dgm:pt>
    <dgm:pt modelId="{9E2C8D46-D14A-485E-BC63-BCCE088D7F0F}" type="pres">
      <dgm:prSet presAssocID="{0A1FAC09-0D93-4CA1-9F47-D9E970BA9B00}" presName="accentRepeatNode" presStyleLbl="solidFgAcc1" presStyleIdx="2" presStyleCnt="3"/>
      <dgm:spPr/>
    </dgm:pt>
  </dgm:ptLst>
  <dgm:cxnLst>
    <dgm:cxn modelId="{7AEE9F3F-E94C-4367-8AB0-EB7F68DE55F9}" type="presOf" srcId="{0A1FAC09-0D93-4CA1-9F47-D9E970BA9B00}" destId="{2FADC2B2-7A62-4734-9859-40FF673C9209}" srcOrd="0" destOrd="0" presId="urn:microsoft.com/office/officeart/2008/layout/VerticalCurvedList"/>
    <dgm:cxn modelId="{7E411F56-3583-4B84-ABEB-B6AC15B2796E}" type="presOf" srcId="{CAF270CF-0E5E-4EAF-9DAE-31303A197CA1}" destId="{E83B65DD-7F37-4D59-8076-1420C54B1948}" srcOrd="0" destOrd="0" presId="urn:microsoft.com/office/officeart/2008/layout/VerticalCurvedList"/>
    <dgm:cxn modelId="{3B4CDB7A-5665-48BD-AFDD-730A727BB98E}" srcId="{6A48E06A-7B2E-4064-8F58-8B99E51B6D28}" destId="{699F594A-1A3E-4039-9269-1915A2431652}" srcOrd="1" destOrd="0" parTransId="{3B3C04D1-8C1F-477F-A21C-3EA3372E98D0}" sibTransId="{EC3B98CF-B123-45DA-BCBC-5A5ED1B37F6B}"/>
    <dgm:cxn modelId="{7210B98F-06A5-46C6-A207-306F9DE13F39}" type="presOf" srcId="{ED0F468F-F02E-44A9-9BA8-3162F81A3428}" destId="{22AE084B-ED44-453F-87E3-9B64D6BC6F19}" srcOrd="0" destOrd="0" presId="urn:microsoft.com/office/officeart/2008/layout/VerticalCurvedList"/>
    <dgm:cxn modelId="{8DFA66C3-EE87-4D73-81C7-0E7E0AF3EAAC}" type="presOf" srcId="{699F594A-1A3E-4039-9269-1915A2431652}" destId="{B272B33A-8A0C-4D65-9775-2476A972A493}" srcOrd="0" destOrd="0" presId="urn:microsoft.com/office/officeart/2008/layout/VerticalCurvedList"/>
    <dgm:cxn modelId="{8C88B6C5-8A2B-46B4-BC67-300A7E0CB19C}" srcId="{6A48E06A-7B2E-4064-8F58-8B99E51B6D28}" destId="{0A1FAC09-0D93-4CA1-9F47-D9E970BA9B00}" srcOrd="2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4D1371F4-F96E-4C95-8382-41140DCED617}" type="presOf" srcId="{6A48E06A-7B2E-4064-8F58-8B99E51B6D28}" destId="{0ABF41EB-8FD0-4D35-9B23-3B8D13A32E6A}" srcOrd="0" destOrd="0" presId="urn:microsoft.com/office/officeart/2008/layout/VerticalCurvedList"/>
    <dgm:cxn modelId="{8CE80B59-973E-418C-A687-44564C346CA9}" type="presParOf" srcId="{0ABF41EB-8FD0-4D35-9B23-3B8D13A32E6A}" destId="{0E3DE1AE-8EAE-407D-B1F7-AC90E01EE3EA}" srcOrd="0" destOrd="0" presId="urn:microsoft.com/office/officeart/2008/layout/VerticalCurvedList"/>
    <dgm:cxn modelId="{6DE69457-8D17-4DBD-9F33-655EDFBAF6D2}" type="presParOf" srcId="{0E3DE1AE-8EAE-407D-B1F7-AC90E01EE3EA}" destId="{48D38B22-181D-4EF7-A05E-D97F0226C72D}" srcOrd="0" destOrd="0" presId="urn:microsoft.com/office/officeart/2008/layout/VerticalCurvedList"/>
    <dgm:cxn modelId="{995F0DB5-9098-4FF9-BB53-9369A1DC2A4A}" type="presParOf" srcId="{48D38B22-181D-4EF7-A05E-D97F0226C72D}" destId="{12F5E49B-C468-4F67-A516-5E660AD00D03}" srcOrd="0" destOrd="0" presId="urn:microsoft.com/office/officeart/2008/layout/VerticalCurvedList"/>
    <dgm:cxn modelId="{CFB3FD2B-7422-4E98-AEF3-CB432394748A}" type="presParOf" srcId="{48D38B22-181D-4EF7-A05E-D97F0226C72D}" destId="{22AE084B-ED44-453F-87E3-9B64D6BC6F19}" srcOrd="1" destOrd="0" presId="urn:microsoft.com/office/officeart/2008/layout/VerticalCurvedList"/>
    <dgm:cxn modelId="{7B9BED30-F125-4188-B869-33B3EDF77E5E}" type="presParOf" srcId="{48D38B22-181D-4EF7-A05E-D97F0226C72D}" destId="{87EE93CF-B6A3-4BF4-B5C7-7E9A9A2E212E}" srcOrd="2" destOrd="0" presId="urn:microsoft.com/office/officeart/2008/layout/VerticalCurvedList"/>
    <dgm:cxn modelId="{96742FF9-8892-4618-BDE2-0A783D1E500A}" type="presParOf" srcId="{48D38B22-181D-4EF7-A05E-D97F0226C72D}" destId="{A09E9A8A-84EB-4237-BE50-3FD52E830965}" srcOrd="3" destOrd="0" presId="urn:microsoft.com/office/officeart/2008/layout/VerticalCurvedList"/>
    <dgm:cxn modelId="{053531D1-3013-4B39-A988-E7AC3CB74D7F}" type="presParOf" srcId="{0E3DE1AE-8EAE-407D-B1F7-AC90E01EE3EA}" destId="{E83B65DD-7F37-4D59-8076-1420C54B1948}" srcOrd="1" destOrd="0" presId="urn:microsoft.com/office/officeart/2008/layout/VerticalCurvedList"/>
    <dgm:cxn modelId="{E7458E12-6F0A-4F9E-A27F-C8D00D4FEBCE}" type="presParOf" srcId="{0E3DE1AE-8EAE-407D-B1F7-AC90E01EE3EA}" destId="{0093235E-5643-4E5D-B176-802025A280FE}" srcOrd="2" destOrd="0" presId="urn:microsoft.com/office/officeart/2008/layout/VerticalCurvedList"/>
    <dgm:cxn modelId="{B04024F2-5C73-4625-8A92-7ADFBE51AEAC}" type="presParOf" srcId="{0093235E-5643-4E5D-B176-802025A280FE}" destId="{13F9AC78-9229-49A7-919A-507FD0CAFE90}" srcOrd="0" destOrd="0" presId="urn:microsoft.com/office/officeart/2008/layout/VerticalCurvedList"/>
    <dgm:cxn modelId="{C2537B58-3C2C-48E6-8764-99227E31B69B}" type="presParOf" srcId="{0E3DE1AE-8EAE-407D-B1F7-AC90E01EE3EA}" destId="{B272B33A-8A0C-4D65-9775-2476A972A493}" srcOrd="3" destOrd="0" presId="urn:microsoft.com/office/officeart/2008/layout/VerticalCurvedList"/>
    <dgm:cxn modelId="{88902910-E46E-491C-A79E-3EF7339BC97D}" type="presParOf" srcId="{0E3DE1AE-8EAE-407D-B1F7-AC90E01EE3EA}" destId="{70FD080C-38EB-49B6-A224-B6734BFF2E70}" srcOrd="4" destOrd="0" presId="urn:microsoft.com/office/officeart/2008/layout/VerticalCurvedList"/>
    <dgm:cxn modelId="{3BE1D0E7-6F06-45B6-95E6-4E850D8AABE6}" type="presParOf" srcId="{70FD080C-38EB-49B6-A224-B6734BFF2E70}" destId="{9261C24A-ADC4-446F-8357-2D078A93EF3D}" srcOrd="0" destOrd="0" presId="urn:microsoft.com/office/officeart/2008/layout/VerticalCurvedList"/>
    <dgm:cxn modelId="{6955504F-72E9-4E62-ABAE-58B27786459D}" type="presParOf" srcId="{0E3DE1AE-8EAE-407D-B1F7-AC90E01EE3EA}" destId="{2FADC2B2-7A62-4734-9859-40FF673C9209}" srcOrd="5" destOrd="0" presId="urn:microsoft.com/office/officeart/2008/layout/VerticalCurvedList"/>
    <dgm:cxn modelId="{AEE4A28A-2BF2-4113-99DA-7182655E36B4}" type="presParOf" srcId="{0E3DE1AE-8EAE-407D-B1F7-AC90E01EE3EA}" destId="{BF6E4BE4-B2FE-46A7-A613-C7432A1F6A77}" srcOrd="6" destOrd="0" presId="urn:microsoft.com/office/officeart/2008/layout/VerticalCurvedList"/>
    <dgm:cxn modelId="{56F9BA0C-F622-42BF-8166-E2A7EA5A821A}" type="presParOf" srcId="{BF6E4BE4-B2FE-46A7-A613-C7432A1F6A77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and font size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Case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40E96D4-BC7E-46B9-864C-5A679891A992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change Font Color of the text</a:t>
          </a:r>
        </a:p>
      </dgm:t>
    </dgm:pt>
    <dgm:pt modelId="{AE31A0CF-CD26-4223-BFA0-C53DBD80CC09}" type="parTrans" cxnId="{82C91F38-FCEC-466F-9206-9EAA0717D7F7}">
      <dgm:prSet/>
      <dgm:spPr/>
      <dgm:t>
        <a:bodyPr/>
        <a:lstStyle/>
        <a:p>
          <a:endParaRPr lang="en-US"/>
        </a:p>
      </dgm:t>
    </dgm:pt>
    <dgm:pt modelId="{7F1F8D4E-D2CB-4243-87A0-07AF533D820C}" type="sibTrans" cxnId="{82C91F38-FCEC-466F-9206-9EAA0717D7F7}">
      <dgm:prSet/>
      <dgm:spPr/>
      <dgm:t>
        <a:bodyPr/>
        <a:lstStyle/>
        <a:p>
          <a:endParaRPr lang="en-US"/>
        </a:p>
      </dgm:t>
    </dgm:pt>
    <dgm:pt modelId="{D521DCAC-08DD-470B-A77B-BCED338732DA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Bold / Italic / Underline / Strikethrough the text</a:t>
          </a:r>
        </a:p>
      </dgm:t>
    </dgm:pt>
    <dgm:pt modelId="{476AFF15-6632-440B-848F-75DE48991AF8}" type="parTrans" cxnId="{DFB1109D-B86C-46BA-B6E4-76496041F5F9}">
      <dgm:prSet/>
      <dgm:spPr/>
      <dgm:t>
        <a:bodyPr/>
        <a:lstStyle/>
        <a:p>
          <a:endParaRPr lang="en-US"/>
        </a:p>
      </dgm:t>
    </dgm:pt>
    <dgm:pt modelId="{30B13F02-E395-434C-927F-EC979FE18EE6}" type="sibTrans" cxnId="{DFB1109D-B86C-46BA-B6E4-76496041F5F9}">
      <dgm:prSet/>
      <dgm:spPr/>
      <dgm:t>
        <a:bodyPr/>
        <a:lstStyle/>
        <a:p>
          <a:endParaRPr lang="en-US"/>
        </a:p>
      </dgm:t>
    </dgm:pt>
    <dgm:pt modelId="{89312897-405B-4A20-8FAC-9F7CC20F9A0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Subscript and Superscript the text</a:t>
          </a:r>
        </a:p>
      </dgm:t>
    </dgm:pt>
    <dgm:pt modelId="{9EA1414B-AFB7-4540-8C2D-7BD768A04120}" type="parTrans" cxnId="{D1BB6F9C-AC8E-4E7A-995D-170C80B5DB58}">
      <dgm:prSet/>
      <dgm:spPr/>
      <dgm:t>
        <a:bodyPr/>
        <a:lstStyle/>
        <a:p>
          <a:endParaRPr lang="en-US"/>
        </a:p>
      </dgm:t>
    </dgm:pt>
    <dgm:pt modelId="{D5104999-9F6F-4D3E-ACC1-D8C38AF6709A}" type="sibTrans" cxnId="{D1BB6F9C-AC8E-4E7A-995D-170C80B5DB58}">
      <dgm:prSet/>
      <dgm:spPr/>
      <dgm:t>
        <a:bodyPr/>
        <a:lstStyle/>
        <a:p>
          <a:endParaRPr lang="en-US"/>
        </a:p>
      </dgm:t>
    </dgm:pt>
    <dgm:pt modelId="{1F27FC8D-901A-4EA6-AF92-69B3C69A3BBB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b="0" dirty="0"/>
            <a:t>Steps to Highlight text and to give Text Effects &amp; Typography</a:t>
          </a:r>
        </a:p>
      </dgm:t>
    </dgm:pt>
    <dgm:pt modelId="{EC23D496-17B3-4384-BA2A-02D7162A5E65}" type="parTrans" cxnId="{71AEEE0C-1C09-4E0E-A180-7F9E8455EA35}">
      <dgm:prSet/>
      <dgm:spPr/>
      <dgm:t>
        <a:bodyPr/>
        <a:lstStyle/>
        <a:p>
          <a:endParaRPr lang="en-US"/>
        </a:p>
      </dgm:t>
    </dgm:pt>
    <dgm:pt modelId="{C320453E-086E-4633-A039-8364C5CDE029}" type="sibTrans" cxnId="{71AEEE0C-1C09-4E0E-A180-7F9E8455EA35}">
      <dgm:prSet/>
      <dgm:spPr/>
      <dgm:t>
        <a:bodyPr/>
        <a:lstStyle/>
        <a:p>
          <a:endParaRPr lang="en-US"/>
        </a:p>
      </dgm:t>
    </dgm:pt>
    <dgm:pt modelId="{290B4BA6-A65F-4624-87D7-523FF889665F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Clear All Formatting</a:t>
          </a:r>
        </a:p>
      </dgm:t>
    </dgm:pt>
    <dgm:pt modelId="{F6351C84-21AC-4585-BE42-5830A471147D}" type="parTrans" cxnId="{3FA03146-A808-4C0C-9DC6-3040F2F6FD3F}">
      <dgm:prSet/>
      <dgm:spPr/>
      <dgm:t>
        <a:bodyPr/>
        <a:lstStyle/>
        <a:p>
          <a:endParaRPr lang="en-US"/>
        </a:p>
      </dgm:t>
    </dgm:pt>
    <dgm:pt modelId="{12ADBB48-A625-43E3-BB62-B51E865D4CB0}" type="sibTrans" cxnId="{3FA03146-A808-4C0C-9DC6-3040F2F6FD3F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7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7"/>
      <dgm:spPr/>
    </dgm:pt>
    <dgm:pt modelId="{A09E9A8A-84EB-4237-BE50-3FD52E830965}" type="pres">
      <dgm:prSet presAssocID="{6A48E06A-7B2E-4064-8F58-8B99E51B6D28}" presName="dstNode" presStyleLbl="node1" presStyleIdx="0" presStyleCnt="7"/>
      <dgm:spPr/>
    </dgm:pt>
    <dgm:pt modelId="{E83B65DD-7F37-4D59-8076-1420C54B1948}" type="pres">
      <dgm:prSet presAssocID="{CAF270CF-0E5E-4EAF-9DAE-31303A197CA1}" presName="text_1" presStyleLbl="node1" presStyleIdx="0" presStyleCnt="7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7"/>
      <dgm:spPr/>
    </dgm:pt>
    <dgm:pt modelId="{AF343E85-BC85-49B1-9642-90BC8D39CCC2}" type="pres">
      <dgm:prSet presAssocID="{0A1FAC09-0D93-4CA1-9F47-D9E970BA9B00}" presName="text_2" presStyleLbl="node1" presStyleIdx="1" presStyleCnt="7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7"/>
      <dgm:spPr/>
    </dgm:pt>
    <dgm:pt modelId="{0A412115-3567-4755-A43E-22157AB2E86C}" type="pres">
      <dgm:prSet presAssocID="{D521DCAC-08DD-470B-A77B-BCED338732DA}" presName="text_3" presStyleLbl="node1" presStyleIdx="2" presStyleCnt="7">
        <dgm:presLayoutVars>
          <dgm:bulletEnabled val="1"/>
        </dgm:presLayoutVars>
      </dgm:prSet>
      <dgm:spPr/>
    </dgm:pt>
    <dgm:pt modelId="{B1EA4D2F-F520-4530-BE24-D89BDE020587}" type="pres">
      <dgm:prSet presAssocID="{D521DCAC-08DD-470B-A77B-BCED338732DA}" presName="accent_3" presStyleCnt="0"/>
      <dgm:spPr/>
    </dgm:pt>
    <dgm:pt modelId="{9AE22509-509C-4EDE-83C0-E166EB96E547}" type="pres">
      <dgm:prSet presAssocID="{D521DCAC-08DD-470B-A77B-BCED338732DA}" presName="accentRepeatNode" presStyleLbl="solidFgAcc1" presStyleIdx="2" presStyleCnt="7"/>
      <dgm:spPr/>
    </dgm:pt>
    <dgm:pt modelId="{4E39DD46-6849-48E3-A78B-C2CE87CB9B4F}" type="pres">
      <dgm:prSet presAssocID="{89312897-405B-4A20-8FAC-9F7CC20F9A04}" presName="text_4" presStyleLbl="node1" presStyleIdx="3" presStyleCnt="7">
        <dgm:presLayoutVars>
          <dgm:bulletEnabled val="1"/>
        </dgm:presLayoutVars>
      </dgm:prSet>
      <dgm:spPr/>
    </dgm:pt>
    <dgm:pt modelId="{38996BA5-4CD7-418C-B2C0-2E8A63790A4E}" type="pres">
      <dgm:prSet presAssocID="{89312897-405B-4A20-8FAC-9F7CC20F9A04}" presName="accent_4" presStyleCnt="0"/>
      <dgm:spPr/>
    </dgm:pt>
    <dgm:pt modelId="{AD5EDA02-F0BB-43D9-BB84-177543A4D972}" type="pres">
      <dgm:prSet presAssocID="{89312897-405B-4A20-8FAC-9F7CC20F9A04}" presName="accentRepeatNode" presStyleLbl="solidFgAcc1" presStyleIdx="3" presStyleCnt="7"/>
      <dgm:spPr/>
    </dgm:pt>
    <dgm:pt modelId="{6832F7C7-445C-4CE0-AE83-592F9E313DAB}" type="pres">
      <dgm:prSet presAssocID="{640E96D4-BC7E-46B9-864C-5A679891A992}" presName="text_5" presStyleLbl="node1" presStyleIdx="4" presStyleCnt="7">
        <dgm:presLayoutVars>
          <dgm:bulletEnabled val="1"/>
        </dgm:presLayoutVars>
      </dgm:prSet>
      <dgm:spPr/>
    </dgm:pt>
    <dgm:pt modelId="{0DED0C95-C40A-4C65-AEDE-D66E650786E9}" type="pres">
      <dgm:prSet presAssocID="{640E96D4-BC7E-46B9-864C-5A679891A992}" presName="accent_5" presStyleCnt="0"/>
      <dgm:spPr/>
    </dgm:pt>
    <dgm:pt modelId="{F2986F60-E9D4-4F6B-990D-6694436C60C6}" type="pres">
      <dgm:prSet presAssocID="{640E96D4-BC7E-46B9-864C-5A679891A992}" presName="accentRepeatNode" presStyleLbl="solidFgAcc1" presStyleIdx="4" presStyleCnt="7"/>
      <dgm:spPr/>
    </dgm:pt>
    <dgm:pt modelId="{B5BBC61E-9733-4AF0-838A-A858430DAC94}" type="pres">
      <dgm:prSet presAssocID="{1F27FC8D-901A-4EA6-AF92-69B3C69A3BBB}" presName="text_6" presStyleLbl="node1" presStyleIdx="5" presStyleCnt="7">
        <dgm:presLayoutVars>
          <dgm:bulletEnabled val="1"/>
        </dgm:presLayoutVars>
      </dgm:prSet>
      <dgm:spPr/>
    </dgm:pt>
    <dgm:pt modelId="{4098D420-1B76-4AA1-9A0E-F4C93A242024}" type="pres">
      <dgm:prSet presAssocID="{1F27FC8D-901A-4EA6-AF92-69B3C69A3BBB}" presName="accent_6" presStyleCnt="0"/>
      <dgm:spPr/>
    </dgm:pt>
    <dgm:pt modelId="{2510C7AB-9EFC-4F30-ABA0-4809A880AC84}" type="pres">
      <dgm:prSet presAssocID="{1F27FC8D-901A-4EA6-AF92-69B3C69A3BBB}" presName="accentRepeatNode" presStyleLbl="solidFgAcc1" presStyleIdx="5" presStyleCnt="7"/>
      <dgm:spPr/>
    </dgm:pt>
    <dgm:pt modelId="{CD3038A7-43E6-4C2A-A821-F4A751C99501}" type="pres">
      <dgm:prSet presAssocID="{290B4BA6-A65F-4624-87D7-523FF889665F}" presName="text_7" presStyleLbl="node1" presStyleIdx="6" presStyleCnt="7">
        <dgm:presLayoutVars>
          <dgm:bulletEnabled val="1"/>
        </dgm:presLayoutVars>
      </dgm:prSet>
      <dgm:spPr/>
    </dgm:pt>
    <dgm:pt modelId="{F1A93B10-75F9-41ED-94A4-AD729ED95BBF}" type="pres">
      <dgm:prSet presAssocID="{290B4BA6-A65F-4624-87D7-523FF889665F}" presName="accent_7" presStyleCnt="0"/>
      <dgm:spPr/>
    </dgm:pt>
    <dgm:pt modelId="{7B64CF2A-F06C-427B-A5DD-FC0CD2DF2A53}" type="pres">
      <dgm:prSet presAssocID="{290B4BA6-A65F-4624-87D7-523FF889665F}" presName="accentRepeatNode" presStyleLbl="solidFgAcc1" presStyleIdx="6" presStyleCnt="7"/>
      <dgm:spPr/>
    </dgm:pt>
  </dgm:ptLst>
  <dgm:cxnLst>
    <dgm:cxn modelId="{71AEEE0C-1C09-4E0E-A180-7F9E8455EA35}" srcId="{6A48E06A-7B2E-4064-8F58-8B99E51B6D28}" destId="{1F27FC8D-901A-4EA6-AF92-69B3C69A3BBB}" srcOrd="5" destOrd="0" parTransId="{EC23D496-17B3-4384-BA2A-02D7162A5E65}" sibTransId="{C320453E-086E-4633-A039-8364C5CDE029}"/>
    <dgm:cxn modelId="{2383B036-998E-4A4A-AE47-38BBD43C2D83}" type="presOf" srcId="{1F27FC8D-901A-4EA6-AF92-69B3C69A3BBB}" destId="{B5BBC61E-9733-4AF0-838A-A858430DAC94}" srcOrd="0" destOrd="0" presId="urn:microsoft.com/office/officeart/2008/layout/VerticalCurvedList"/>
    <dgm:cxn modelId="{82C91F38-FCEC-466F-9206-9EAA0717D7F7}" srcId="{6A48E06A-7B2E-4064-8F58-8B99E51B6D28}" destId="{640E96D4-BC7E-46B9-864C-5A679891A992}" srcOrd="4" destOrd="0" parTransId="{AE31A0CF-CD26-4223-BFA0-C53DBD80CC09}" sibTransId="{7F1F8D4E-D2CB-4243-87A0-07AF533D820C}"/>
    <dgm:cxn modelId="{795B3962-5A8C-4E69-BA91-E7C0677E099B}" type="presOf" srcId="{0A1FAC09-0D93-4CA1-9F47-D9E970BA9B00}" destId="{AF343E85-BC85-49B1-9642-90BC8D39CCC2}" srcOrd="0" destOrd="0" presId="urn:microsoft.com/office/officeart/2008/layout/VerticalCurvedList"/>
    <dgm:cxn modelId="{8FD49F63-3D78-4DB8-9164-F84BB1E955EB}" type="presOf" srcId="{290B4BA6-A65F-4624-87D7-523FF889665F}" destId="{CD3038A7-43E6-4C2A-A821-F4A751C99501}" srcOrd="0" destOrd="0" presId="urn:microsoft.com/office/officeart/2008/layout/VerticalCurvedList"/>
    <dgm:cxn modelId="{3FA03146-A808-4C0C-9DC6-3040F2F6FD3F}" srcId="{6A48E06A-7B2E-4064-8F58-8B99E51B6D28}" destId="{290B4BA6-A65F-4624-87D7-523FF889665F}" srcOrd="6" destOrd="0" parTransId="{F6351C84-21AC-4585-BE42-5830A471147D}" sibTransId="{12ADBB48-A625-43E3-BB62-B51E865D4CB0}"/>
    <dgm:cxn modelId="{DD926659-F468-4D10-BBA4-02241028A50D}" type="presOf" srcId="{6A48E06A-7B2E-4064-8F58-8B99E51B6D28}" destId="{0ABF41EB-8FD0-4D35-9B23-3B8D13A32E6A}" srcOrd="0" destOrd="0" presId="urn:microsoft.com/office/officeart/2008/layout/VerticalCurvedList"/>
    <dgm:cxn modelId="{B10F3584-7F4B-436F-BC35-729FCA5ACDA2}" type="presOf" srcId="{89312897-405B-4A20-8FAC-9F7CC20F9A04}" destId="{4E39DD46-6849-48E3-A78B-C2CE87CB9B4F}" srcOrd="0" destOrd="0" presId="urn:microsoft.com/office/officeart/2008/layout/VerticalCurvedList"/>
    <dgm:cxn modelId="{574E478F-956F-49CB-AD8B-8A8BE3C83629}" type="presOf" srcId="{640E96D4-BC7E-46B9-864C-5A679891A992}" destId="{6832F7C7-445C-4CE0-AE83-592F9E313DAB}" srcOrd="0" destOrd="0" presId="urn:microsoft.com/office/officeart/2008/layout/VerticalCurvedList"/>
    <dgm:cxn modelId="{D1BB6F9C-AC8E-4E7A-995D-170C80B5DB58}" srcId="{6A48E06A-7B2E-4064-8F58-8B99E51B6D28}" destId="{89312897-405B-4A20-8FAC-9F7CC20F9A04}" srcOrd="3" destOrd="0" parTransId="{9EA1414B-AFB7-4540-8C2D-7BD768A04120}" sibTransId="{D5104999-9F6F-4D3E-ACC1-D8C38AF6709A}"/>
    <dgm:cxn modelId="{DFB1109D-B86C-46BA-B6E4-76496041F5F9}" srcId="{6A48E06A-7B2E-4064-8F58-8B99E51B6D28}" destId="{D521DCAC-08DD-470B-A77B-BCED338732DA}" srcOrd="2" destOrd="0" parTransId="{476AFF15-6632-440B-848F-75DE48991AF8}" sibTransId="{30B13F02-E395-434C-927F-EC979FE18EE6}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DB02D8C7-A5A9-445C-BE66-9F06DC950EDC}" type="presOf" srcId="{CAF270CF-0E5E-4EAF-9DAE-31303A197CA1}" destId="{E83B65DD-7F37-4D59-8076-1420C54B1948}" srcOrd="0" destOrd="0" presId="urn:microsoft.com/office/officeart/2008/layout/VerticalCurvedList"/>
    <dgm:cxn modelId="{D7597DD7-697A-4009-A8FC-C4526DB22E72}" type="presOf" srcId="{ED0F468F-F02E-44A9-9BA8-3162F81A3428}" destId="{22AE084B-ED44-453F-87E3-9B64D6BC6F19}" srcOrd="0" destOrd="0" presId="urn:microsoft.com/office/officeart/2008/layout/VerticalCurvedList"/>
    <dgm:cxn modelId="{8AB1AEDA-204E-478F-885B-BE4B8E724EC0}" type="presOf" srcId="{D521DCAC-08DD-470B-A77B-BCED338732DA}" destId="{0A412115-3567-4755-A43E-22157AB2E86C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6975D8A0-34D3-467E-AD53-D632959EF4F6}" type="presParOf" srcId="{0ABF41EB-8FD0-4D35-9B23-3B8D13A32E6A}" destId="{0E3DE1AE-8EAE-407D-B1F7-AC90E01EE3EA}" srcOrd="0" destOrd="0" presId="urn:microsoft.com/office/officeart/2008/layout/VerticalCurvedList"/>
    <dgm:cxn modelId="{50E53BB1-3046-4674-873D-C1C05D95E10D}" type="presParOf" srcId="{0E3DE1AE-8EAE-407D-B1F7-AC90E01EE3EA}" destId="{48D38B22-181D-4EF7-A05E-D97F0226C72D}" srcOrd="0" destOrd="0" presId="urn:microsoft.com/office/officeart/2008/layout/VerticalCurvedList"/>
    <dgm:cxn modelId="{C467303E-1A63-41D8-9238-0B4B83C7CF09}" type="presParOf" srcId="{48D38B22-181D-4EF7-A05E-D97F0226C72D}" destId="{12F5E49B-C468-4F67-A516-5E660AD00D03}" srcOrd="0" destOrd="0" presId="urn:microsoft.com/office/officeart/2008/layout/VerticalCurvedList"/>
    <dgm:cxn modelId="{2D201BE6-3599-426F-8512-DCE5D66F06D7}" type="presParOf" srcId="{48D38B22-181D-4EF7-A05E-D97F0226C72D}" destId="{22AE084B-ED44-453F-87E3-9B64D6BC6F19}" srcOrd="1" destOrd="0" presId="urn:microsoft.com/office/officeart/2008/layout/VerticalCurvedList"/>
    <dgm:cxn modelId="{3997A2DF-089C-4985-A64D-F541920FA458}" type="presParOf" srcId="{48D38B22-181D-4EF7-A05E-D97F0226C72D}" destId="{87EE93CF-B6A3-4BF4-B5C7-7E9A9A2E212E}" srcOrd="2" destOrd="0" presId="urn:microsoft.com/office/officeart/2008/layout/VerticalCurvedList"/>
    <dgm:cxn modelId="{D5E2734E-81F7-451E-93A4-48E6FDEDAF54}" type="presParOf" srcId="{48D38B22-181D-4EF7-A05E-D97F0226C72D}" destId="{A09E9A8A-84EB-4237-BE50-3FD52E830965}" srcOrd="3" destOrd="0" presId="urn:microsoft.com/office/officeart/2008/layout/VerticalCurvedList"/>
    <dgm:cxn modelId="{CF5C1872-A730-48BC-A403-1F0B2C0AAF42}" type="presParOf" srcId="{0E3DE1AE-8EAE-407D-B1F7-AC90E01EE3EA}" destId="{E83B65DD-7F37-4D59-8076-1420C54B1948}" srcOrd="1" destOrd="0" presId="urn:microsoft.com/office/officeart/2008/layout/VerticalCurvedList"/>
    <dgm:cxn modelId="{25DF40F0-66AB-4383-AE37-FAFC1C22244C}" type="presParOf" srcId="{0E3DE1AE-8EAE-407D-B1F7-AC90E01EE3EA}" destId="{0093235E-5643-4E5D-B176-802025A280FE}" srcOrd="2" destOrd="0" presId="urn:microsoft.com/office/officeart/2008/layout/VerticalCurvedList"/>
    <dgm:cxn modelId="{818D815D-4EA1-4E61-84E7-3528C8084D20}" type="presParOf" srcId="{0093235E-5643-4E5D-B176-802025A280FE}" destId="{13F9AC78-9229-49A7-919A-507FD0CAFE90}" srcOrd="0" destOrd="0" presId="urn:microsoft.com/office/officeart/2008/layout/VerticalCurvedList"/>
    <dgm:cxn modelId="{3FA47D93-4E05-46BA-9D82-2E886BB2E31F}" type="presParOf" srcId="{0E3DE1AE-8EAE-407D-B1F7-AC90E01EE3EA}" destId="{AF343E85-BC85-49B1-9642-90BC8D39CCC2}" srcOrd="3" destOrd="0" presId="urn:microsoft.com/office/officeart/2008/layout/VerticalCurvedList"/>
    <dgm:cxn modelId="{4E418E53-4D39-445A-9DBA-9BD97AFB2E79}" type="presParOf" srcId="{0E3DE1AE-8EAE-407D-B1F7-AC90E01EE3EA}" destId="{2E72170F-8B0F-4767-B6E6-BC56EDED64F2}" srcOrd="4" destOrd="0" presId="urn:microsoft.com/office/officeart/2008/layout/VerticalCurvedList"/>
    <dgm:cxn modelId="{3AF85272-039F-4B55-B9A9-713C5C8C4CFC}" type="presParOf" srcId="{2E72170F-8B0F-4767-B6E6-BC56EDED64F2}" destId="{9E2C8D46-D14A-485E-BC63-BCCE088D7F0F}" srcOrd="0" destOrd="0" presId="urn:microsoft.com/office/officeart/2008/layout/VerticalCurvedList"/>
    <dgm:cxn modelId="{C50E70BE-EA3E-4D29-BEE5-291F313B8BBC}" type="presParOf" srcId="{0E3DE1AE-8EAE-407D-B1F7-AC90E01EE3EA}" destId="{0A412115-3567-4755-A43E-22157AB2E86C}" srcOrd="5" destOrd="0" presId="urn:microsoft.com/office/officeart/2008/layout/VerticalCurvedList"/>
    <dgm:cxn modelId="{2E805F72-B45E-4334-9F51-5F3EC73EEE70}" type="presParOf" srcId="{0E3DE1AE-8EAE-407D-B1F7-AC90E01EE3EA}" destId="{B1EA4D2F-F520-4530-BE24-D89BDE020587}" srcOrd="6" destOrd="0" presId="urn:microsoft.com/office/officeart/2008/layout/VerticalCurvedList"/>
    <dgm:cxn modelId="{849E5EAA-C7E4-436F-AB55-71DCAC1E1A22}" type="presParOf" srcId="{B1EA4D2F-F520-4530-BE24-D89BDE020587}" destId="{9AE22509-509C-4EDE-83C0-E166EB96E547}" srcOrd="0" destOrd="0" presId="urn:microsoft.com/office/officeart/2008/layout/VerticalCurvedList"/>
    <dgm:cxn modelId="{901111D9-44AC-4BFB-A365-1AAD0064E8FD}" type="presParOf" srcId="{0E3DE1AE-8EAE-407D-B1F7-AC90E01EE3EA}" destId="{4E39DD46-6849-48E3-A78B-C2CE87CB9B4F}" srcOrd="7" destOrd="0" presId="urn:microsoft.com/office/officeart/2008/layout/VerticalCurvedList"/>
    <dgm:cxn modelId="{4829FD5C-D0F9-44D9-9AC0-56387B305B95}" type="presParOf" srcId="{0E3DE1AE-8EAE-407D-B1F7-AC90E01EE3EA}" destId="{38996BA5-4CD7-418C-B2C0-2E8A63790A4E}" srcOrd="8" destOrd="0" presId="urn:microsoft.com/office/officeart/2008/layout/VerticalCurvedList"/>
    <dgm:cxn modelId="{4A6C8C31-F013-4778-B111-BB7823406DF6}" type="presParOf" srcId="{38996BA5-4CD7-418C-B2C0-2E8A63790A4E}" destId="{AD5EDA02-F0BB-43D9-BB84-177543A4D972}" srcOrd="0" destOrd="0" presId="urn:microsoft.com/office/officeart/2008/layout/VerticalCurvedList"/>
    <dgm:cxn modelId="{44A54524-900E-4D88-A856-810186C38501}" type="presParOf" srcId="{0E3DE1AE-8EAE-407D-B1F7-AC90E01EE3EA}" destId="{6832F7C7-445C-4CE0-AE83-592F9E313DAB}" srcOrd="9" destOrd="0" presId="urn:microsoft.com/office/officeart/2008/layout/VerticalCurvedList"/>
    <dgm:cxn modelId="{525D3639-07EE-434E-A63C-400EECB4BCCA}" type="presParOf" srcId="{0E3DE1AE-8EAE-407D-B1F7-AC90E01EE3EA}" destId="{0DED0C95-C40A-4C65-AEDE-D66E650786E9}" srcOrd="10" destOrd="0" presId="urn:microsoft.com/office/officeart/2008/layout/VerticalCurvedList"/>
    <dgm:cxn modelId="{F0777B39-FA2E-40BA-BD9A-0DD8F9FBF1F2}" type="presParOf" srcId="{0DED0C95-C40A-4C65-AEDE-D66E650786E9}" destId="{F2986F60-E9D4-4F6B-990D-6694436C60C6}" srcOrd="0" destOrd="0" presId="urn:microsoft.com/office/officeart/2008/layout/VerticalCurvedList"/>
    <dgm:cxn modelId="{AC05C6F7-CA23-4CDC-B745-D8BE57CF7CEB}" type="presParOf" srcId="{0E3DE1AE-8EAE-407D-B1F7-AC90E01EE3EA}" destId="{B5BBC61E-9733-4AF0-838A-A858430DAC94}" srcOrd="11" destOrd="0" presId="urn:microsoft.com/office/officeart/2008/layout/VerticalCurvedList"/>
    <dgm:cxn modelId="{250E946F-AB73-43DC-A98F-64B201ADB869}" type="presParOf" srcId="{0E3DE1AE-8EAE-407D-B1F7-AC90E01EE3EA}" destId="{4098D420-1B76-4AA1-9A0E-F4C93A242024}" srcOrd="12" destOrd="0" presId="urn:microsoft.com/office/officeart/2008/layout/VerticalCurvedList"/>
    <dgm:cxn modelId="{11D9FB3D-F33B-4D9C-BE23-34773CA2F488}" type="presParOf" srcId="{4098D420-1B76-4AA1-9A0E-F4C93A242024}" destId="{2510C7AB-9EFC-4F30-ABA0-4809A880AC84}" srcOrd="0" destOrd="0" presId="urn:microsoft.com/office/officeart/2008/layout/VerticalCurvedList"/>
    <dgm:cxn modelId="{AB6A6DF4-A46A-4C65-AC15-D92E7E5D498C}" type="presParOf" srcId="{0E3DE1AE-8EAE-407D-B1F7-AC90E01EE3EA}" destId="{CD3038A7-43E6-4C2A-A821-F4A751C99501}" srcOrd="13" destOrd="0" presId="urn:microsoft.com/office/officeart/2008/layout/VerticalCurvedList"/>
    <dgm:cxn modelId="{C2DAFCFE-7A66-4035-BEBC-FE01B7271705}" type="presParOf" srcId="{0E3DE1AE-8EAE-407D-B1F7-AC90E01EE3EA}" destId="{F1A93B10-75F9-41ED-94A4-AD729ED95BBF}" srcOrd="14" destOrd="0" presId="urn:microsoft.com/office/officeart/2008/layout/VerticalCurvedList"/>
    <dgm:cxn modelId="{DF8702CD-1E13-42D3-A3FB-629CE89576A8}" type="presParOf" srcId="{F1A93B10-75F9-41ED-94A4-AD729ED95BBF}" destId="{7B64CF2A-F06C-427B-A5DD-FC0CD2DF2A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and font size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Case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40E96D4-BC7E-46B9-864C-5A679891A992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Color of the text</a:t>
          </a:r>
        </a:p>
      </dgm:t>
    </dgm:pt>
    <dgm:pt modelId="{AE31A0CF-CD26-4223-BFA0-C53DBD80CC09}" type="parTrans" cxnId="{82C91F38-FCEC-466F-9206-9EAA0717D7F7}">
      <dgm:prSet/>
      <dgm:spPr/>
      <dgm:t>
        <a:bodyPr/>
        <a:lstStyle/>
        <a:p>
          <a:endParaRPr lang="en-US"/>
        </a:p>
      </dgm:t>
    </dgm:pt>
    <dgm:pt modelId="{7F1F8D4E-D2CB-4243-87A0-07AF533D820C}" type="sibTrans" cxnId="{82C91F38-FCEC-466F-9206-9EAA0717D7F7}">
      <dgm:prSet/>
      <dgm:spPr/>
      <dgm:t>
        <a:bodyPr/>
        <a:lstStyle/>
        <a:p>
          <a:endParaRPr lang="en-US"/>
        </a:p>
      </dgm:t>
    </dgm:pt>
    <dgm:pt modelId="{D521DCAC-08DD-470B-A77B-BCED338732DA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Bold / Italic / Underline / Strikethrough the text</a:t>
          </a:r>
        </a:p>
      </dgm:t>
    </dgm:pt>
    <dgm:pt modelId="{476AFF15-6632-440B-848F-75DE48991AF8}" type="parTrans" cxnId="{DFB1109D-B86C-46BA-B6E4-76496041F5F9}">
      <dgm:prSet/>
      <dgm:spPr/>
      <dgm:t>
        <a:bodyPr/>
        <a:lstStyle/>
        <a:p>
          <a:endParaRPr lang="en-US"/>
        </a:p>
      </dgm:t>
    </dgm:pt>
    <dgm:pt modelId="{30B13F02-E395-434C-927F-EC979FE18EE6}" type="sibTrans" cxnId="{DFB1109D-B86C-46BA-B6E4-76496041F5F9}">
      <dgm:prSet/>
      <dgm:spPr/>
      <dgm:t>
        <a:bodyPr/>
        <a:lstStyle/>
        <a:p>
          <a:endParaRPr lang="en-US"/>
        </a:p>
      </dgm:t>
    </dgm:pt>
    <dgm:pt modelId="{89312897-405B-4A20-8FAC-9F7CC20F9A0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Subscript and Superscript the text</a:t>
          </a:r>
        </a:p>
      </dgm:t>
    </dgm:pt>
    <dgm:pt modelId="{9EA1414B-AFB7-4540-8C2D-7BD768A04120}" type="parTrans" cxnId="{D1BB6F9C-AC8E-4E7A-995D-170C80B5DB58}">
      <dgm:prSet/>
      <dgm:spPr/>
      <dgm:t>
        <a:bodyPr/>
        <a:lstStyle/>
        <a:p>
          <a:endParaRPr lang="en-US"/>
        </a:p>
      </dgm:t>
    </dgm:pt>
    <dgm:pt modelId="{D5104999-9F6F-4D3E-ACC1-D8C38AF6709A}" type="sibTrans" cxnId="{D1BB6F9C-AC8E-4E7A-995D-170C80B5DB58}">
      <dgm:prSet/>
      <dgm:spPr/>
      <dgm:t>
        <a:bodyPr/>
        <a:lstStyle/>
        <a:p>
          <a:endParaRPr lang="en-US"/>
        </a:p>
      </dgm:t>
    </dgm:pt>
    <dgm:pt modelId="{1F27FC8D-901A-4EA6-AF92-69B3C69A3BBB}">
      <dgm:prSet/>
      <dgm:spPr>
        <a:solidFill>
          <a:srgbClr val="B61559"/>
        </a:solidFill>
      </dgm:spPr>
      <dgm:t>
        <a:bodyPr/>
        <a:lstStyle/>
        <a:p>
          <a:r>
            <a:rPr lang="en-US" b="0" dirty="0"/>
            <a:t>Steps to Highlight text and to give Text Effects &amp; Typography</a:t>
          </a:r>
        </a:p>
      </dgm:t>
    </dgm:pt>
    <dgm:pt modelId="{EC23D496-17B3-4384-BA2A-02D7162A5E65}" type="parTrans" cxnId="{71AEEE0C-1C09-4E0E-A180-7F9E8455EA35}">
      <dgm:prSet/>
      <dgm:spPr/>
      <dgm:t>
        <a:bodyPr/>
        <a:lstStyle/>
        <a:p>
          <a:endParaRPr lang="en-US"/>
        </a:p>
      </dgm:t>
    </dgm:pt>
    <dgm:pt modelId="{C320453E-086E-4633-A039-8364C5CDE029}" type="sibTrans" cxnId="{71AEEE0C-1C09-4E0E-A180-7F9E8455EA35}">
      <dgm:prSet/>
      <dgm:spPr/>
      <dgm:t>
        <a:bodyPr/>
        <a:lstStyle/>
        <a:p>
          <a:endParaRPr lang="en-US"/>
        </a:p>
      </dgm:t>
    </dgm:pt>
    <dgm:pt modelId="{290B4BA6-A65F-4624-87D7-523FF889665F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Clear All Formatting</a:t>
          </a:r>
        </a:p>
      </dgm:t>
    </dgm:pt>
    <dgm:pt modelId="{F6351C84-21AC-4585-BE42-5830A471147D}" type="parTrans" cxnId="{3FA03146-A808-4C0C-9DC6-3040F2F6FD3F}">
      <dgm:prSet/>
      <dgm:spPr/>
      <dgm:t>
        <a:bodyPr/>
        <a:lstStyle/>
        <a:p>
          <a:endParaRPr lang="en-US"/>
        </a:p>
      </dgm:t>
    </dgm:pt>
    <dgm:pt modelId="{12ADBB48-A625-43E3-BB62-B51E865D4CB0}" type="sibTrans" cxnId="{3FA03146-A808-4C0C-9DC6-3040F2F6FD3F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7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7"/>
      <dgm:spPr/>
    </dgm:pt>
    <dgm:pt modelId="{A09E9A8A-84EB-4237-BE50-3FD52E830965}" type="pres">
      <dgm:prSet presAssocID="{6A48E06A-7B2E-4064-8F58-8B99E51B6D28}" presName="dstNode" presStyleLbl="node1" presStyleIdx="0" presStyleCnt="7"/>
      <dgm:spPr/>
    </dgm:pt>
    <dgm:pt modelId="{E83B65DD-7F37-4D59-8076-1420C54B1948}" type="pres">
      <dgm:prSet presAssocID="{CAF270CF-0E5E-4EAF-9DAE-31303A197CA1}" presName="text_1" presStyleLbl="node1" presStyleIdx="0" presStyleCnt="7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7"/>
      <dgm:spPr/>
    </dgm:pt>
    <dgm:pt modelId="{AF343E85-BC85-49B1-9642-90BC8D39CCC2}" type="pres">
      <dgm:prSet presAssocID="{0A1FAC09-0D93-4CA1-9F47-D9E970BA9B00}" presName="text_2" presStyleLbl="node1" presStyleIdx="1" presStyleCnt="7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7"/>
      <dgm:spPr/>
    </dgm:pt>
    <dgm:pt modelId="{0A412115-3567-4755-A43E-22157AB2E86C}" type="pres">
      <dgm:prSet presAssocID="{D521DCAC-08DD-470B-A77B-BCED338732DA}" presName="text_3" presStyleLbl="node1" presStyleIdx="2" presStyleCnt="7">
        <dgm:presLayoutVars>
          <dgm:bulletEnabled val="1"/>
        </dgm:presLayoutVars>
      </dgm:prSet>
      <dgm:spPr/>
    </dgm:pt>
    <dgm:pt modelId="{B1EA4D2F-F520-4530-BE24-D89BDE020587}" type="pres">
      <dgm:prSet presAssocID="{D521DCAC-08DD-470B-A77B-BCED338732DA}" presName="accent_3" presStyleCnt="0"/>
      <dgm:spPr/>
    </dgm:pt>
    <dgm:pt modelId="{9AE22509-509C-4EDE-83C0-E166EB96E547}" type="pres">
      <dgm:prSet presAssocID="{D521DCAC-08DD-470B-A77B-BCED338732DA}" presName="accentRepeatNode" presStyleLbl="solidFgAcc1" presStyleIdx="2" presStyleCnt="7"/>
      <dgm:spPr/>
    </dgm:pt>
    <dgm:pt modelId="{4E39DD46-6849-48E3-A78B-C2CE87CB9B4F}" type="pres">
      <dgm:prSet presAssocID="{89312897-405B-4A20-8FAC-9F7CC20F9A04}" presName="text_4" presStyleLbl="node1" presStyleIdx="3" presStyleCnt="7">
        <dgm:presLayoutVars>
          <dgm:bulletEnabled val="1"/>
        </dgm:presLayoutVars>
      </dgm:prSet>
      <dgm:spPr/>
    </dgm:pt>
    <dgm:pt modelId="{38996BA5-4CD7-418C-B2C0-2E8A63790A4E}" type="pres">
      <dgm:prSet presAssocID="{89312897-405B-4A20-8FAC-9F7CC20F9A04}" presName="accent_4" presStyleCnt="0"/>
      <dgm:spPr/>
    </dgm:pt>
    <dgm:pt modelId="{AD5EDA02-F0BB-43D9-BB84-177543A4D972}" type="pres">
      <dgm:prSet presAssocID="{89312897-405B-4A20-8FAC-9F7CC20F9A04}" presName="accentRepeatNode" presStyleLbl="solidFgAcc1" presStyleIdx="3" presStyleCnt="7"/>
      <dgm:spPr/>
    </dgm:pt>
    <dgm:pt modelId="{6832F7C7-445C-4CE0-AE83-592F9E313DAB}" type="pres">
      <dgm:prSet presAssocID="{640E96D4-BC7E-46B9-864C-5A679891A992}" presName="text_5" presStyleLbl="node1" presStyleIdx="4" presStyleCnt="7">
        <dgm:presLayoutVars>
          <dgm:bulletEnabled val="1"/>
        </dgm:presLayoutVars>
      </dgm:prSet>
      <dgm:spPr/>
    </dgm:pt>
    <dgm:pt modelId="{0DED0C95-C40A-4C65-AEDE-D66E650786E9}" type="pres">
      <dgm:prSet presAssocID="{640E96D4-BC7E-46B9-864C-5A679891A992}" presName="accent_5" presStyleCnt="0"/>
      <dgm:spPr/>
    </dgm:pt>
    <dgm:pt modelId="{F2986F60-E9D4-4F6B-990D-6694436C60C6}" type="pres">
      <dgm:prSet presAssocID="{640E96D4-BC7E-46B9-864C-5A679891A992}" presName="accentRepeatNode" presStyleLbl="solidFgAcc1" presStyleIdx="4" presStyleCnt="7"/>
      <dgm:spPr/>
    </dgm:pt>
    <dgm:pt modelId="{B5BBC61E-9733-4AF0-838A-A858430DAC94}" type="pres">
      <dgm:prSet presAssocID="{1F27FC8D-901A-4EA6-AF92-69B3C69A3BBB}" presName="text_6" presStyleLbl="node1" presStyleIdx="5" presStyleCnt="7">
        <dgm:presLayoutVars>
          <dgm:bulletEnabled val="1"/>
        </dgm:presLayoutVars>
      </dgm:prSet>
      <dgm:spPr/>
    </dgm:pt>
    <dgm:pt modelId="{4098D420-1B76-4AA1-9A0E-F4C93A242024}" type="pres">
      <dgm:prSet presAssocID="{1F27FC8D-901A-4EA6-AF92-69B3C69A3BBB}" presName="accent_6" presStyleCnt="0"/>
      <dgm:spPr/>
    </dgm:pt>
    <dgm:pt modelId="{2510C7AB-9EFC-4F30-ABA0-4809A880AC84}" type="pres">
      <dgm:prSet presAssocID="{1F27FC8D-901A-4EA6-AF92-69B3C69A3BBB}" presName="accentRepeatNode" presStyleLbl="solidFgAcc1" presStyleIdx="5" presStyleCnt="7"/>
      <dgm:spPr/>
    </dgm:pt>
    <dgm:pt modelId="{CD3038A7-43E6-4C2A-A821-F4A751C99501}" type="pres">
      <dgm:prSet presAssocID="{290B4BA6-A65F-4624-87D7-523FF889665F}" presName="text_7" presStyleLbl="node1" presStyleIdx="6" presStyleCnt="7">
        <dgm:presLayoutVars>
          <dgm:bulletEnabled val="1"/>
        </dgm:presLayoutVars>
      </dgm:prSet>
      <dgm:spPr/>
    </dgm:pt>
    <dgm:pt modelId="{F1A93B10-75F9-41ED-94A4-AD729ED95BBF}" type="pres">
      <dgm:prSet presAssocID="{290B4BA6-A65F-4624-87D7-523FF889665F}" presName="accent_7" presStyleCnt="0"/>
      <dgm:spPr/>
    </dgm:pt>
    <dgm:pt modelId="{7B64CF2A-F06C-427B-A5DD-FC0CD2DF2A53}" type="pres">
      <dgm:prSet presAssocID="{290B4BA6-A65F-4624-87D7-523FF889665F}" presName="accentRepeatNode" presStyleLbl="solidFgAcc1" presStyleIdx="6" presStyleCnt="7"/>
      <dgm:spPr/>
    </dgm:pt>
  </dgm:ptLst>
  <dgm:cxnLst>
    <dgm:cxn modelId="{71AEEE0C-1C09-4E0E-A180-7F9E8455EA35}" srcId="{6A48E06A-7B2E-4064-8F58-8B99E51B6D28}" destId="{1F27FC8D-901A-4EA6-AF92-69B3C69A3BBB}" srcOrd="5" destOrd="0" parTransId="{EC23D496-17B3-4384-BA2A-02D7162A5E65}" sibTransId="{C320453E-086E-4633-A039-8364C5CDE029}"/>
    <dgm:cxn modelId="{1B30AB1A-9E09-42B4-A4D3-20462140E19E}" type="presOf" srcId="{290B4BA6-A65F-4624-87D7-523FF889665F}" destId="{CD3038A7-43E6-4C2A-A821-F4A751C99501}" srcOrd="0" destOrd="0" presId="urn:microsoft.com/office/officeart/2008/layout/VerticalCurvedList"/>
    <dgm:cxn modelId="{C6246932-9C18-4A4D-80D0-8BE51E33DF8D}" type="presOf" srcId="{640E96D4-BC7E-46B9-864C-5A679891A992}" destId="{6832F7C7-445C-4CE0-AE83-592F9E313DAB}" srcOrd="0" destOrd="0" presId="urn:microsoft.com/office/officeart/2008/layout/VerticalCurvedList"/>
    <dgm:cxn modelId="{82C91F38-FCEC-466F-9206-9EAA0717D7F7}" srcId="{6A48E06A-7B2E-4064-8F58-8B99E51B6D28}" destId="{640E96D4-BC7E-46B9-864C-5A679891A992}" srcOrd="4" destOrd="0" parTransId="{AE31A0CF-CD26-4223-BFA0-C53DBD80CC09}" sibTransId="{7F1F8D4E-D2CB-4243-87A0-07AF533D820C}"/>
    <dgm:cxn modelId="{7DED2D39-7F1B-4BAF-850B-C96A37AA8596}" type="presOf" srcId="{ED0F468F-F02E-44A9-9BA8-3162F81A3428}" destId="{22AE084B-ED44-453F-87E3-9B64D6BC6F19}" srcOrd="0" destOrd="0" presId="urn:microsoft.com/office/officeart/2008/layout/VerticalCurvedList"/>
    <dgm:cxn modelId="{3FA03146-A808-4C0C-9DC6-3040F2F6FD3F}" srcId="{6A48E06A-7B2E-4064-8F58-8B99E51B6D28}" destId="{290B4BA6-A65F-4624-87D7-523FF889665F}" srcOrd="6" destOrd="0" parTransId="{F6351C84-21AC-4585-BE42-5830A471147D}" sibTransId="{12ADBB48-A625-43E3-BB62-B51E865D4CB0}"/>
    <dgm:cxn modelId="{3FBBF170-E63F-4E20-8180-53F8C4E9BCA9}" type="presOf" srcId="{1F27FC8D-901A-4EA6-AF92-69B3C69A3BBB}" destId="{B5BBC61E-9733-4AF0-838A-A858430DAC94}" srcOrd="0" destOrd="0" presId="urn:microsoft.com/office/officeart/2008/layout/VerticalCurvedList"/>
    <dgm:cxn modelId="{10936754-8266-4FEC-82F2-D4F583220413}" type="presOf" srcId="{CAF270CF-0E5E-4EAF-9DAE-31303A197CA1}" destId="{E83B65DD-7F37-4D59-8076-1420C54B1948}" srcOrd="0" destOrd="0" presId="urn:microsoft.com/office/officeart/2008/layout/VerticalCurvedList"/>
    <dgm:cxn modelId="{0D194798-A0E4-4AEF-920A-304B264B4C12}" type="presOf" srcId="{0A1FAC09-0D93-4CA1-9F47-D9E970BA9B00}" destId="{AF343E85-BC85-49B1-9642-90BC8D39CCC2}" srcOrd="0" destOrd="0" presId="urn:microsoft.com/office/officeart/2008/layout/VerticalCurvedList"/>
    <dgm:cxn modelId="{D1BB6F9C-AC8E-4E7A-995D-170C80B5DB58}" srcId="{6A48E06A-7B2E-4064-8F58-8B99E51B6D28}" destId="{89312897-405B-4A20-8FAC-9F7CC20F9A04}" srcOrd="3" destOrd="0" parTransId="{9EA1414B-AFB7-4540-8C2D-7BD768A04120}" sibTransId="{D5104999-9F6F-4D3E-ACC1-D8C38AF6709A}"/>
    <dgm:cxn modelId="{DFB1109D-B86C-46BA-B6E4-76496041F5F9}" srcId="{6A48E06A-7B2E-4064-8F58-8B99E51B6D28}" destId="{D521DCAC-08DD-470B-A77B-BCED338732DA}" srcOrd="2" destOrd="0" parTransId="{476AFF15-6632-440B-848F-75DE48991AF8}" sibTransId="{30B13F02-E395-434C-927F-EC979FE18EE6}"/>
    <dgm:cxn modelId="{5F142EB1-20F3-4218-B316-127140C32413}" type="presOf" srcId="{6A48E06A-7B2E-4064-8F58-8B99E51B6D28}" destId="{0ABF41EB-8FD0-4D35-9B23-3B8D13A32E6A}" srcOrd="0" destOrd="0" presId="urn:microsoft.com/office/officeart/2008/layout/VerticalCurvedList"/>
    <dgm:cxn modelId="{DEB4E9C2-C0C0-4477-83BA-3E53F66510CB}" type="presOf" srcId="{89312897-405B-4A20-8FAC-9F7CC20F9A04}" destId="{4E39DD46-6849-48E3-A78B-C2CE87CB9B4F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B272EBCD-E8BC-4A19-B29C-4D394F4D97AF}" type="presOf" srcId="{D521DCAC-08DD-470B-A77B-BCED338732DA}" destId="{0A412115-3567-4755-A43E-22157AB2E86C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BB137914-84C7-463B-95B9-E9364E0833C8}" type="presParOf" srcId="{0ABF41EB-8FD0-4D35-9B23-3B8D13A32E6A}" destId="{0E3DE1AE-8EAE-407D-B1F7-AC90E01EE3EA}" srcOrd="0" destOrd="0" presId="urn:microsoft.com/office/officeart/2008/layout/VerticalCurvedList"/>
    <dgm:cxn modelId="{8C54C6B5-D41F-4214-B610-66420A316896}" type="presParOf" srcId="{0E3DE1AE-8EAE-407D-B1F7-AC90E01EE3EA}" destId="{48D38B22-181D-4EF7-A05E-D97F0226C72D}" srcOrd="0" destOrd="0" presId="urn:microsoft.com/office/officeart/2008/layout/VerticalCurvedList"/>
    <dgm:cxn modelId="{DE721F50-D7FF-44D2-AC19-73B05FF849B8}" type="presParOf" srcId="{48D38B22-181D-4EF7-A05E-D97F0226C72D}" destId="{12F5E49B-C468-4F67-A516-5E660AD00D03}" srcOrd="0" destOrd="0" presId="urn:microsoft.com/office/officeart/2008/layout/VerticalCurvedList"/>
    <dgm:cxn modelId="{2040230D-6E22-4B1C-8FA3-77F4DBCB55C4}" type="presParOf" srcId="{48D38B22-181D-4EF7-A05E-D97F0226C72D}" destId="{22AE084B-ED44-453F-87E3-9B64D6BC6F19}" srcOrd="1" destOrd="0" presId="urn:microsoft.com/office/officeart/2008/layout/VerticalCurvedList"/>
    <dgm:cxn modelId="{E0C79688-1DE0-4E60-ACDB-71D3B6D560DB}" type="presParOf" srcId="{48D38B22-181D-4EF7-A05E-D97F0226C72D}" destId="{87EE93CF-B6A3-4BF4-B5C7-7E9A9A2E212E}" srcOrd="2" destOrd="0" presId="urn:microsoft.com/office/officeart/2008/layout/VerticalCurvedList"/>
    <dgm:cxn modelId="{8A845266-53A5-424C-89EC-4B1A25E4FE8A}" type="presParOf" srcId="{48D38B22-181D-4EF7-A05E-D97F0226C72D}" destId="{A09E9A8A-84EB-4237-BE50-3FD52E830965}" srcOrd="3" destOrd="0" presId="urn:microsoft.com/office/officeart/2008/layout/VerticalCurvedList"/>
    <dgm:cxn modelId="{7CDF2DD3-4597-4746-9791-3CAE8CE9271F}" type="presParOf" srcId="{0E3DE1AE-8EAE-407D-B1F7-AC90E01EE3EA}" destId="{E83B65DD-7F37-4D59-8076-1420C54B1948}" srcOrd="1" destOrd="0" presId="urn:microsoft.com/office/officeart/2008/layout/VerticalCurvedList"/>
    <dgm:cxn modelId="{1F63761D-B264-4E4B-A4E1-F6BF2A551927}" type="presParOf" srcId="{0E3DE1AE-8EAE-407D-B1F7-AC90E01EE3EA}" destId="{0093235E-5643-4E5D-B176-802025A280FE}" srcOrd="2" destOrd="0" presId="urn:microsoft.com/office/officeart/2008/layout/VerticalCurvedList"/>
    <dgm:cxn modelId="{B4EEA992-338A-44A3-86E8-F5FD8493C0E9}" type="presParOf" srcId="{0093235E-5643-4E5D-B176-802025A280FE}" destId="{13F9AC78-9229-49A7-919A-507FD0CAFE90}" srcOrd="0" destOrd="0" presId="urn:microsoft.com/office/officeart/2008/layout/VerticalCurvedList"/>
    <dgm:cxn modelId="{1DC333BC-A54E-409F-A6C7-2E595262C5B0}" type="presParOf" srcId="{0E3DE1AE-8EAE-407D-B1F7-AC90E01EE3EA}" destId="{AF343E85-BC85-49B1-9642-90BC8D39CCC2}" srcOrd="3" destOrd="0" presId="urn:microsoft.com/office/officeart/2008/layout/VerticalCurvedList"/>
    <dgm:cxn modelId="{14D33530-70A7-44F2-AE82-9C38E4BC29DE}" type="presParOf" srcId="{0E3DE1AE-8EAE-407D-B1F7-AC90E01EE3EA}" destId="{2E72170F-8B0F-4767-B6E6-BC56EDED64F2}" srcOrd="4" destOrd="0" presId="urn:microsoft.com/office/officeart/2008/layout/VerticalCurvedList"/>
    <dgm:cxn modelId="{F90E0096-E4EA-4E0E-B7FF-B602A5C1B626}" type="presParOf" srcId="{2E72170F-8B0F-4767-B6E6-BC56EDED64F2}" destId="{9E2C8D46-D14A-485E-BC63-BCCE088D7F0F}" srcOrd="0" destOrd="0" presId="urn:microsoft.com/office/officeart/2008/layout/VerticalCurvedList"/>
    <dgm:cxn modelId="{4A63D18D-877B-4613-9F8C-5D12AF2DA590}" type="presParOf" srcId="{0E3DE1AE-8EAE-407D-B1F7-AC90E01EE3EA}" destId="{0A412115-3567-4755-A43E-22157AB2E86C}" srcOrd="5" destOrd="0" presId="urn:microsoft.com/office/officeart/2008/layout/VerticalCurvedList"/>
    <dgm:cxn modelId="{279ED7C3-451B-4FD1-BC30-630E7A0EA29C}" type="presParOf" srcId="{0E3DE1AE-8EAE-407D-B1F7-AC90E01EE3EA}" destId="{B1EA4D2F-F520-4530-BE24-D89BDE020587}" srcOrd="6" destOrd="0" presId="urn:microsoft.com/office/officeart/2008/layout/VerticalCurvedList"/>
    <dgm:cxn modelId="{5EA278A5-7D19-4011-BD12-2C3E69BFA5D7}" type="presParOf" srcId="{B1EA4D2F-F520-4530-BE24-D89BDE020587}" destId="{9AE22509-509C-4EDE-83C0-E166EB96E547}" srcOrd="0" destOrd="0" presId="urn:microsoft.com/office/officeart/2008/layout/VerticalCurvedList"/>
    <dgm:cxn modelId="{CE734FC9-ECB8-44F5-A574-88168F39FDF8}" type="presParOf" srcId="{0E3DE1AE-8EAE-407D-B1F7-AC90E01EE3EA}" destId="{4E39DD46-6849-48E3-A78B-C2CE87CB9B4F}" srcOrd="7" destOrd="0" presId="urn:microsoft.com/office/officeart/2008/layout/VerticalCurvedList"/>
    <dgm:cxn modelId="{0231D9ED-5DDD-4B12-8B06-F23D0FA8D604}" type="presParOf" srcId="{0E3DE1AE-8EAE-407D-B1F7-AC90E01EE3EA}" destId="{38996BA5-4CD7-418C-B2C0-2E8A63790A4E}" srcOrd="8" destOrd="0" presId="urn:microsoft.com/office/officeart/2008/layout/VerticalCurvedList"/>
    <dgm:cxn modelId="{891DC261-4DB0-4802-BE74-1B11349DD111}" type="presParOf" srcId="{38996BA5-4CD7-418C-B2C0-2E8A63790A4E}" destId="{AD5EDA02-F0BB-43D9-BB84-177543A4D972}" srcOrd="0" destOrd="0" presId="urn:microsoft.com/office/officeart/2008/layout/VerticalCurvedList"/>
    <dgm:cxn modelId="{EF465292-4C8F-44B9-9397-651BAD106903}" type="presParOf" srcId="{0E3DE1AE-8EAE-407D-B1F7-AC90E01EE3EA}" destId="{6832F7C7-445C-4CE0-AE83-592F9E313DAB}" srcOrd="9" destOrd="0" presId="urn:microsoft.com/office/officeart/2008/layout/VerticalCurvedList"/>
    <dgm:cxn modelId="{4DEFBF83-1AC7-4E60-91A7-A71065772FD5}" type="presParOf" srcId="{0E3DE1AE-8EAE-407D-B1F7-AC90E01EE3EA}" destId="{0DED0C95-C40A-4C65-AEDE-D66E650786E9}" srcOrd="10" destOrd="0" presId="urn:microsoft.com/office/officeart/2008/layout/VerticalCurvedList"/>
    <dgm:cxn modelId="{013CB91E-A6AA-4CF7-874C-1B88762A21EB}" type="presParOf" srcId="{0DED0C95-C40A-4C65-AEDE-D66E650786E9}" destId="{F2986F60-E9D4-4F6B-990D-6694436C60C6}" srcOrd="0" destOrd="0" presId="urn:microsoft.com/office/officeart/2008/layout/VerticalCurvedList"/>
    <dgm:cxn modelId="{2E704894-A84A-4C3D-AB8E-72A379976AFE}" type="presParOf" srcId="{0E3DE1AE-8EAE-407D-B1F7-AC90E01EE3EA}" destId="{B5BBC61E-9733-4AF0-838A-A858430DAC94}" srcOrd="11" destOrd="0" presId="urn:microsoft.com/office/officeart/2008/layout/VerticalCurvedList"/>
    <dgm:cxn modelId="{B056DC90-05F8-4C06-9C8D-0ACD67BC640D}" type="presParOf" srcId="{0E3DE1AE-8EAE-407D-B1F7-AC90E01EE3EA}" destId="{4098D420-1B76-4AA1-9A0E-F4C93A242024}" srcOrd="12" destOrd="0" presId="urn:microsoft.com/office/officeart/2008/layout/VerticalCurvedList"/>
    <dgm:cxn modelId="{B04D1946-9FC4-43F7-9E71-6CD0CFC38934}" type="presParOf" srcId="{4098D420-1B76-4AA1-9A0E-F4C93A242024}" destId="{2510C7AB-9EFC-4F30-ABA0-4809A880AC84}" srcOrd="0" destOrd="0" presId="urn:microsoft.com/office/officeart/2008/layout/VerticalCurvedList"/>
    <dgm:cxn modelId="{349A072F-1FB7-4DF2-937A-87BCFFDFA4FC}" type="presParOf" srcId="{0E3DE1AE-8EAE-407D-B1F7-AC90E01EE3EA}" destId="{CD3038A7-43E6-4C2A-A821-F4A751C99501}" srcOrd="13" destOrd="0" presId="urn:microsoft.com/office/officeart/2008/layout/VerticalCurvedList"/>
    <dgm:cxn modelId="{B74238F2-A5DF-4ADB-828C-FFFAAB63A167}" type="presParOf" srcId="{0E3DE1AE-8EAE-407D-B1F7-AC90E01EE3EA}" destId="{F1A93B10-75F9-41ED-94A4-AD729ED95BBF}" srcOrd="14" destOrd="0" presId="urn:microsoft.com/office/officeart/2008/layout/VerticalCurvedList"/>
    <dgm:cxn modelId="{31598F68-CDF1-4773-9A65-FA80DDF4B6E3}" type="presParOf" srcId="{F1A93B10-75F9-41ED-94A4-AD729ED95BBF}" destId="{7B64CF2A-F06C-427B-A5DD-FC0CD2DF2A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and font size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Case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640E96D4-BC7E-46B9-864C-5A679891A992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change Font Color of the text</a:t>
          </a:r>
        </a:p>
      </dgm:t>
    </dgm:pt>
    <dgm:pt modelId="{AE31A0CF-CD26-4223-BFA0-C53DBD80CC09}" type="parTrans" cxnId="{82C91F38-FCEC-466F-9206-9EAA0717D7F7}">
      <dgm:prSet/>
      <dgm:spPr/>
      <dgm:t>
        <a:bodyPr/>
        <a:lstStyle/>
        <a:p>
          <a:endParaRPr lang="en-US"/>
        </a:p>
      </dgm:t>
    </dgm:pt>
    <dgm:pt modelId="{7F1F8D4E-D2CB-4243-87A0-07AF533D820C}" type="sibTrans" cxnId="{82C91F38-FCEC-466F-9206-9EAA0717D7F7}">
      <dgm:prSet/>
      <dgm:spPr/>
      <dgm:t>
        <a:bodyPr/>
        <a:lstStyle/>
        <a:p>
          <a:endParaRPr lang="en-US"/>
        </a:p>
      </dgm:t>
    </dgm:pt>
    <dgm:pt modelId="{D521DCAC-08DD-470B-A77B-BCED338732DA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Bold / Italic / Underline / Strikethrough the text</a:t>
          </a:r>
        </a:p>
      </dgm:t>
    </dgm:pt>
    <dgm:pt modelId="{476AFF15-6632-440B-848F-75DE48991AF8}" type="parTrans" cxnId="{DFB1109D-B86C-46BA-B6E4-76496041F5F9}">
      <dgm:prSet/>
      <dgm:spPr/>
      <dgm:t>
        <a:bodyPr/>
        <a:lstStyle/>
        <a:p>
          <a:endParaRPr lang="en-US"/>
        </a:p>
      </dgm:t>
    </dgm:pt>
    <dgm:pt modelId="{30B13F02-E395-434C-927F-EC979FE18EE6}" type="sibTrans" cxnId="{DFB1109D-B86C-46BA-B6E4-76496041F5F9}">
      <dgm:prSet/>
      <dgm:spPr/>
      <dgm:t>
        <a:bodyPr/>
        <a:lstStyle/>
        <a:p>
          <a:endParaRPr lang="en-US"/>
        </a:p>
      </dgm:t>
    </dgm:pt>
    <dgm:pt modelId="{89312897-405B-4A20-8FAC-9F7CC20F9A04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Subscript and Superscript the text</a:t>
          </a:r>
        </a:p>
      </dgm:t>
    </dgm:pt>
    <dgm:pt modelId="{9EA1414B-AFB7-4540-8C2D-7BD768A04120}" type="parTrans" cxnId="{D1BB6F9C-AC8E-4E7A-995D-170C80B5DB58}">
      <dgm:prSet/>
      <dgm:spPr/>
      <dgm:t>
        <a:bodyPr/>
        <a:lstStyle/>
        <a:p>
          <a:endParaRPr lang="en-US"/>
        </a:p>
      </dgm:t>
    </dgm:pt>
    <dgm:pt modelId="{D5104999-9F6F-4D3E-ACC1-D8C38AF6709A}" type="sibTrans" cxnId="{D1BB6F9C-AC8E-4E7A-995D-170C80B5DB58}">
      <dgm:prSet/>
      <dgm:spPr/>
      <dgm:t>
        <a:bodyPr/>
        <a:lstStyle/>
        <a:p>
          <a:endParaRPr lang="en-US"/>
        </a:p>
      </dgm:t>
    </dgm:pt>
    <dgm:pt modelId="{1F27FC8D-901A-4EA6-AF92-69B3C69A3BBB}">
      <dgm:prSet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b="0" dirty="0"/>
            <a:t>Steps to Highlight text and to give Text Effects &amp; Typography</a:t>
          </a:r>
        </a:p>
      </dgm:t>
    </dgm:pt>
    <dgm:pt modelId="{EC23D496-17B3-4384-BA2A-02D7162A5E65}" type="parTrans" cxnId="{71AEEE0C-1C09-4E0E-A180-7F9E8455EA35}">
      <dgm:prSet/>
      <dgm:spPr/>
      <dgm:t>
        <a:bodyPr/>
        <a:lstStyle/>
        <a:p>
          <a:endParaRPr lang="en-US"/>
        </a:p>
      </dgm:t>
    </dgm:pt>
    <dgm:pt modelId="{C320453E-086E-4633-A039-8364C5CDE029}" type="sibTrans" cxnId="{71AEEE0C-1C09-4E0E-A180-7F9E8455EA35}">
      <dgm:prSet/>
      <dgm:spPr/>
      <dgm:t>
        <a:bodyPr/>
        <a:lstStyle/>
        <a:p>
          <a:endParaRPr lang="en-US"/>
        </a:p>
      </dgm:t>
    </dgm:pt>
    <dgm:pt modelId="{290B4BA6-A65F-4624-87D7-523FF889665F}">
      <dgm:prSet/>
      <dgm:spPr>
        <a:solidFill>
          <a:srgbClr val="B61559"/>
        </a:solidFill>
      </dgm:spPr>
      <dgm:t>
        <a:bodyPr/>
        <a:lstStyle/>
        <a:p>
          <a:r>
            <a:rPr lang="en-US" dirty="0"/>
            <a:t>Steps to Clear All Formatting</a:t>
          </a:r>
        </a:p>
      </dgm:t>
    </dgm:pt>
    <dgm:pt modelId="{F6351C84-21AC-4585-BE42-5830A471147D}" type="parTrans" cxnId="{3FA03146-A808-4C0C-9DC6-3040F2F6FD3F}">
      <dgm:prSet/>
      <dgm:spPr/>
      <dgm:t>
        <a:bodyPr/>
        <a:lstStyle/>
        <a:p>
          <a:endParaRPr lang="en-US"/>
        </a:p>
      </dgm:t>
    </dgm:pt>
    <dgm:pt modelId="{12ADBB48-A625-43E3-BB62-B51E865D4CB0}" type="sibTrans" cxnId="{3FA03146-A808-4C0C-9DC6-3040F2F6FD3F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7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7"/>
      <dgm:spPr/>
    </dgm:pt>
    <dgm:pt modelId="{A09E9A8A-84EB-4237-BE50-3FD52E830965}" type="pres">
      <dgm:prSet presAssocID="{6A48E06A-7B2E-4064-8F58-8B99E51B6D28}" presName="dstNode" presStyleLbl="node1" presStyleIdx="0" presStyleCnt="7"/>
      <dgm:spPr/>
    </dgm:pt>
    <dgm:pt modelId="{E83B65DD-7F37-4D59-8076-1420C54B1948}" type="pres">
      <dgm:prSet presAssocID="{CAF270CF-0E5E-4EAF-9DAE-31303A197CA1}" presName="text_1" presStyleLbl="node1" presStyleIdx="0" presStyleCnt="7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7"/>
      <dgm:spPr/>
    </dgm:pt>
    <dgm:pt modelId="{AF343E85-BC85-49B1-9642-90BC8D39CCC2}" type="pres">
      <dgm:prSet presAssocID="{0A1FAC09-0D93-4CA1-9F47-D9E970BA9B00}" presName="text_2" presStyleLbl="node1" presStyleIdx="1" presStyleCnt="7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7"/>
      <dgm:spPr/>
    </dgm:pt>
    <dgm:pt modelId="{0A412115-3567-4755-A43E-22157AB2E86C}" type="pres">
      <dgm:prSet presAssocID="{D521DCAC-08DD-470B-A77B-BCED338732DA}" presName="text_3" presStyleLbl="node1" presStyleIdx="2" presStyleCnt="7">
        <dgm:presLayoutVars>
          <dgm:bulletEnabled val="1"/>
        </dgm:presLayoutVars>
      </dgm:prSet>
      <dgm:spPr/>
    </dgm:pt>
    <dgm:pt modelId="{B1EA4D2F-F520-4530-BE24-D89BDE020587}" type="pres">
      <dgm:prSet presAssocID="{D521DCAC-08DD-470B-A77B-BCED338732DA}" presName="accent_3" presStyleCnt="0"/>
      <dgm:spPr/>
    </dgm:pt>
    <dgm:pt modelId="{9AE22509-509C-4EDE-83C0-E166EB96E547}" type="pres">
      <dgm:prSet presAssocID="{D521DCAC-08DD-470B-A77B-BCED338732DA}" presName="accentRepeatNode" presStyleLbl="solidFgAcc1" presStyleIdx="2" presStyleCnt="7"/>
      <dgm:spPr/>
    </dgm:pt>
    <dgm:pt modelId="{4E39DD46-6849-48E3-A78B-C2CE87CB9B4F}" type="pres">
      <dgm:prSet presAssocID="{89312897-405B-4A20-8FAC-9F7CC20F9A04}" presName="text_4" presStyleLbl="node1" presStyleIdx="3" presStyleCnt="7">
        <dgm:presLayoutVars>
          <dgm:bulletEnabled val="1"/>
        </dgm:presLayoutVars>
      </dgm:prSet>
      <dgm:spPr/>
    </dgm:pt>
    <dgm:pt modelId="{38996BA5-4CD7-418C-B2C0-2E8A63790A4E}" type="pres">
      <dgm:prSet presAssocID="{89312897-405B-4A20-8FAC-9F7CC20F9A04}" presName="accent_4" presStyleCnt="0"/>
      <dgm:spPr/>
    </dgm:pt>
    <dgm:pt modelId="{AD5EDA02-F0BB-43D9-BB84-177543A4D972}" type="pres">
      <dgm:prSet presAssocID="{89312897-405B-4A20-8FAC-9F7CC20F9A04}" presName="accentRepeatNode" presStyleLbl="solidFgAcc1" presStyleIdx="3" presStyleCnt="7"/>
      <dgm:spPr/>
    </dgm:pt>
    <dgm:pt modelId="{6832F7C7-445C-4CE0-AE83-592F9E313DAB}" type="pres">
      <dgm:prSet presAssocID="{640E96D4-BC7E-46B9-864C-5A679891A992}" presName="text_5" presStyleLbl="node1" presStyleIdx="4" presStyleCnt="7">
        <dgm:presLayoutVars>
          <dgm:bulletEnabled val="1"/>
        </dgm:presLayoutVars>
      </dgm:prSet>
      <dgm:spPr/>
    </dgm:pt>
    <dgm:pt modelId="{0DED0C95-C40A-4C65-AEDE-D66E650786E9}" type="pres">
      <dgm:prSet presAssocID="{640E96D4-BC7E-46B9-864C-5A679891A992}" presName="accent_5" presStyleCnt="0"/>
      <dgm:spPr/>
    </dgm:pt>
    <dgm:pt modelId="{F2986F60-E9D4-4F6B-990D-6694436C60C6}" type="pres">
      <dgm:prSet presAssocID="{640E96D4-BC7E-46B9-864C-5A679891A992}" presName="accentRepeatNode" presStyleLbl="solidFgAcc1" presStyleIdx="4" presStyleCnt="7"/>
      <dgm:spPr/>
    </dgm:pt>
    <dgm:pt modelId="{B5BBC61E-9733-4AF0-838A-A858430DAC94}" type="pres">
      <dgm:prSet presAssocID="{1F27FC8D-901A-4EA6-AF92-69B3C69A3BBB}" presName="text_6" presStyleLbl="node1" presStyleIdx="5" presStyleCnt="7">
        <dgm:presLayoutVars>
          <dgm:bulletEnabled val="1"/>
        </dgm:presLayoutVars>
      </dgm:prSet>
      <dgm:spPr/>
    </dgm:pt>
    <dgm:pt modelId="{4098D420-1B76-4AA1-9A0E-F4C93A242024}" type="pres">
      <dgm:prSet presAssocID="{1F27FC8D-901A-4EA6-AF92-69B3C69A3BBB}" presName="accent_6" presStyleCnt="0"/>
      <dgm:spPr/>
    </dgm:pt>
    <dgm:pt modelId="{2510C7AB-9EFC-4F30-ABA0-4809A880AC84}" type="pres">
      <dgm:prSet presAssocID="{1F27FC8D-901A-4EA6-AF92-69B3C69A3BBB}" presName="accentRepeatNode" presStyleLbl="solidFgAcc1" presStyleIdx="5" presStyleCnt="7"/>
      <dgm:spPr/>
    </dgm:pt>
    <dgm:pt modelId="{CD3038A7-43E6-4C2A-A821-F4A751C99501}" type="pres">
      <dgm:prSet presAssocID="{290B4BA6-A65F-4624-87D7-523FF889665F}" presName="text_7" presStyleLbl="node1" presStyleIdx="6" presStyleCnt="7">
        <dgm:presLayoutVars>
          <dgm:bulletEnabled val="1"/>
        </dgm:presLayoutVars>
      </dgm:prSet>
      <dgm:spPr/>
    </dgm:pt>
    <dgm:pt modelId="{F1A93B10-75F9-41ED-94A4-AD729ED95BBF}" type="pres">
      <dgm:prSet presAssocID="{290B4BA6-A65F-4624-87D7-523FF889665F}" presName="accent_7" presStyleCnt="0"/>
      <dgm:spPr/>
    </dgm:pt>
    <dgm:pt modelId="{7B64CF2A-F06C-427B-A5DD-FC0CD2DF2A53}" type="pres">
      <dgm:prSet presAssocID="{290B4BA6-A65F-4624-87D7-523FF889665F}" presName="accentRepeatNode" presStyleLbl="solidFgAcc1" presStyleIdx="6" presStyleCnt="7"/>
      <dgm:spPr/>
    </dgm:pt>
  </dgm:ptLst>
  <dgm:cxnLst>
    <dgm:cxn modelId="{71AEEE0C-1C09-4E0E-A180-7F9E8455EA35}" srcId="{6A48E06A-7B2E-4064-8F58-8B99E51B6D28}" destId="{1F27FC8D-901A-4EA6-AF92-69B3C69A3BBB}" srcOrd="5" destOrd="0" parTransId="{EC23D496-17B3-4384-BA2A-02D7162A5E65}" sibTransId="{C320453E-086E-4633-A039-8364C5CDE029}"/>
    <dgm:cxn modelId="{BDF58923-3D59-43A0-8A9A-27F5CBF8DFE8}" type="presOf" srcId="{290B4BA6-A65F-4624-87D7-523FF889665F}" destId="{CD3038A7-43E6-4C2A-A821-F4A751C99501}" srcOrd="0" destOrd="0" presId="urn:microsoft.com/office/officeart/2008/layout/VerticalCurvedList"/>
    <dgm:cxn modelId="{C7A2222D-586B-426A-A93F-7546CB01FBFE}" type="presOf" srcId="{D521DCAC-08DD-470B-A77B-BCED338732DA}" destId="{0A412115-3567-4755-A43E-22157AB2E86C}" srcOrd="0" destOrd="0" presId="urn:microsoft.com/office/officeart/2008/layout/VerticalCurvedList"/>
    <dgm:cxn modelId="{82C91F38-FCEC-466F-9206-9EAA0717D7F7}" srcId="{6A48E06A-7B2E-4064-8F58-8B99E51B6D28}" destId="{640E96D4-BC7E-46B9-864C-5A679891A992}" srcOrd="4" destOrd="0" parTransId="{AE31A0CF-CD26-4223-BFA0-C53DBD80CC09}" sibTransId="{7F1F8D4E-D2CB-4243-87A0-07AF533D820C}"/>
    <dgm:cxn modelId="{3FA03146-A808-4C0C-9DC6-3040F2F6FD3F}" srcId="{6A48E06A-7B2E-4064-8F58-8B99E51B6D28}" destId="{290B4BA6-A65F-4624-87D7-523FF889665F}" srcOrd="6" destOrd="0" parTransId="{F6351C84-21AC-4585-BE42-5830A471147D}" sibTransId="{12ADBB48-A625-43E3-BB62-B51E865D4CB0}"/>
    <dgm:cxn modelId="{62D1A98E-DF6A-4863-AE61-3A63D0D639DF}" type="presOf" srcId="{6A48E06A-7B2E-4064-8F58-8B99E51B6D28}" destId="{0ABF41EB-8FD0-4D35-9B23-3B8D13A32E6A}" srcOrd="0" destOrd="0" presId="urn:microsoft.com/office/officeart/2008/layout/VerticalCurvedList"/>
    <dgm:cxn modelId="{7FE6C19A-7712-4297-A8C2-BE86837863BC}" type="presOf" srcId="{89312897-405B-4A20-8FAC-9F7CC20F9A04}" destId="{4E39DD46-6849-48E3-A78B-C2CE87CB9B4F}" srcOrd="0" destOrd="0" presId="urn:microsoft.com/office/officeart/2008/layout/VerticalCurvedList"/>
    <dgm:cxn modelId="{D1BB6F9C-AC8E-4E7A-995D-170C80B5DB58}" srcId="{6A48E06A-7B2E-4064-8F58-8B99E51B6D28}" destId="{89312897-405B-4A20-8FAC-9F7CC20F9A04}" srcOrd="3" destOrd="0" parTransId="{9EA1414B-AFB7-4540-8C2D-7BD768A04120}" sibTransId="{D5104999-9F6F-4D3E-ACC1-D8C38AF6709A}"/>
    <dgm:cxn modelId="{DFB1109D-B86C-46BA-B6E4-76496041F5F9}" srcId="{6A48E06A-7B2E-4064-8F58-8B99E51B6D28}" destId="{D521DCAC-08DD-470B-A77B-BCED338732DA}" srcOrd="2" destOrd="0" parTransId="{476AFF15-6632-440B-848F-75DE48991AF8}" sibTransId="{30B13F02-E395-434C-927F-EC979FE18EE6}"/>
    <dgm:cxn modelId="{88ADA39D-340D-46AE-BAC7-54A0BEAFDCE5}" type="presOf" srcId="{640E96D4-BC7E-46B9-864C-5A679891A992}" destId="{6832F7C7-445C-4CE0-AE83-592F9E313DAB}" srcOrd="0" destOrd="0" presId="urn:microsoft.com/office/officeart/2008/layout/VerticalCurvedList"/>
    <dgm:cxn modelId="{4DA222A1-F8D1-4871-86A6-64EE6446210C}" type="presOf" srcId="{1F27FC8D-901A-4EA6-AF92-69B3C69A3BBB}" destId="{B5BBC61E-9733-4AF0-838A-A858430DAC94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EF325FC7-59B1-47FD-ABA0-160498E916C5}" type="presOf" srcId="{ED0F468F-F02E-44A9-9BA8-3162F81A3428}" destId="{22AE084B-ED44-453F-87E3-9B64D6BC6F19}" srcOrd="0" destOrd="0" presId="urn:microsoft.com/office/officeart/2008/layout/VerticalCurvedList"/>
    <dgm:cxn modelId="{03420FC8-2559-4DC8-AD1C-BFB16B352032}" type="presOf" srcId="{0A1FAC09-0D93-4CA1-9F47-D9E970BA9B00}" destId="{AF343E85-BC85-49B1-9642-90BC8D39CCC2}" srcOrd="0" destOrd="0" presId="urn:microsoft.com/office/officeart/2008/layout/VerticalCurvedList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47D809E4-037D-495A-A390-B07F2519CA55}" type="presOf" srcId="{CAF270CF-0E5E-4EAF-9DAE-31303A197CA1}" destId="{E83B65DD-7F37-4D59-8076-1420C54B1948}" srcOrd="0" destOrd="0" presId="urn:microsoft.com/office/officeart/2008/layout/VerticalCurvedList"/>
    <dgm:cxn modelId="{0B7860FE-29C4-438C-91B9-CACFA485B9AC}" type="presParOf" srcId="{0ABF41EB-8FD0-4D35-9B23-3B8D13A32E6A}" destId="{0E3DE1AE-8EAE-407D-B1F7-AC90E01EE3EA}" srcOrd="0" destOrd="0" presId="urn:microsoft.com/office/officeart/2008/layout/VerticalCurvedList"/>
    <dgm:cxn modelId="{089DD47F-62A4-4488-A605-DED2C6BFC85D}" type="presParOf" srcId="{0E3DE1AE-8EAE-407D-B1F7-AC90E01EE3EA}" destId="{48D38B22-181D-4EF7-A05E-D97F0226C72D}" srcOrd="0" destOrd="0" presId="urn:microsoft.com/office/officeart/2008/layout/VerticalCurvedList"/>
    <dgm:cxn modelId="{AF860CF8-D48C-49EE-9D5E-5E0CBBC9EBFB}" type="presParOf" srcId="{48D38B22-181D-4EF7-A05E-D97F0226C72D}" destId="{12F5E49B-C468-4F67-A516-5E660AD00D03}" srcOrd="0" destOrd="0" presId="urn:microsoft.com/office/officeart/2008/layout/VerticalCurvedList"/>
    <dgm:cxn modelId="{1DC1B258-E4BC-4644-BCF7-AA3F1B7D8F20}" type="presParOf" srcId="{48D38B22-181D-4EF7-A05E-D97F0226C72D}" destId="{22AE084B-ED44-453F-87E3-9B64D6BC6F19}" srcOrd="1" destOrd="0" presId="urn:microsoft.com/office/officeart/2008/layout/VerticalCurvedList"/>
    <dgm:cxn modelId="{CC6C9D05-881A-4F60-8211-B3E143E1B4C6}" type="presParOf" srcId="{48D38B22-181D-4EF7-A05E-D97F0226C72D}" destId="{87EE93CF-B6A3-4BF4-B5C7-7E9A9A2E212E}" srcOrd="2" destOrd="0" presId="urn:microsoft.com/office/officeart/2008/layout/VerticalCurvedList"/>
    <dgm:cxn modelId="{4DCEB87C-922C-4D7D-AA1D-916C7EA9BDDF}" type="presParOf" srcId="{48D38B22-181D-4EF7-A05E-D97F0226C72D}" destId="{A09E9A8A-84EB-4237-BE50-3FD52E830965}" srcOrd="3" destOrd="0" presId="urn:microsoft.com/office/officeart/2008/layout/VerticalCurvedList"/>
    <dgm:cxn modelId="{919C5996-077C-4F34-A7CF-E95771FFBB73}" type="presParOf" srcId="{0E3DE1AE-8EAE-407D-B1F7-AC90E01EE3EA}" destId="{E83B65DD-7F37-4D59-8076-1420C54B1948}" srcOrd="1" destOrd="0" presId="urn:microsoft.com/office/officeart/2008/layout/VerticalCurvedList"/>
    <dgm:cxn modelId="{F4F878C6-CE46-4A19-8FEB-D9A906E3E6F8}" type="presParOf" srcId="{0E3DE1AE-8EAE-407D-B1F7-AC90E01EE3EA}" destId="{0093235E-5643-4E5D-B176-802025A280FE}" srcOrd="2" destOrd="0" presId="urn:microsoft.com/office/officeart/2008/layout/VerticalCurvedList"/>
    <dgm:cxn modelId="{785E5AE2-9319-4BD2-BFFD-9DAB75862739}" type="presParOf" srcId="{0093235E-5643-4E5D-B176-802025A280FE}" destId="{13F9AC78-9229-49A7-919A-507FD0CAFE90}" srcOrd="0" destOrd="0" presId="urn:microsoft.com/office/officeart/2008/layout/VerticalCurvedList"/>
    <dgm:cxn modelId="{ABE94642-DEF0-4732-93A8-3D806030E803}" type="presParOf" srcId="{0E3DE1AE-8EAE-407D-B1F7-AC90E01EE3EA}" destId="{AF343E85-BC85-49B1-9642-90BC8D39CCC2}" srcOrd="3" destOrd="0" presId="urn:microsoft.com/office/officeart/2008/layout/VerticalCurvedList"/>
    <dgm:cxn modelId="{4E9AAC3F-DF69-446D-9893-5085FB8FEFDF}" type="presParOf" srcId="{0E3DE1AE-8EAE-407D-B1F7-AC90E01EE3EA}" destId="{2E72170F-8B0F-4767-B6E6-BC56EDED64F2}" srcOrd="4" destOrd="0" presId="urn:microsoft.com/office/officeart/2008/layout/VerticalCurvedList"/>
    <dgm:cxn modelId="{160C2FBE-F0F7-400B-A412-134BD057F7DF}" type="presParOf" srcId="{2E72170F-8B0F-4767-B6E6-BC56EDED64F2}" destId="{9E2C8D46-D14A-485E-BC63-BCCE088D7F0F}" srcOrd="0" destOrd="0" presId="urn:microsoft.com/office/officeart/2008/layout/VerticalCurvedList"/>
    <dgm:cxn modelId="{EB6D0697-1BC7-46A1-80F0-D79014DBCEDD}" type="presParOf" srcId="{0E3DE1AE-8EAE-407D-B1F7-AC90E01EE3EA}" destId="{0A412115-3567-4755-A43E-22157AB2E86C}" srcOrd="5" destOrd="0" presId="urn:microsoft.com/office/officeart/2008/layout/VerticalCurvedList"/>
    <dgm:cxn modelId="{A4E00061-53F0-4B2E-9664-74DBD1EBCD2A}" type="presParOf" srcId="{0E3DE1AE-8EAE-407D-B1F7-AC90E01EE3EA}" destId="{B1EA4D2F-F520-4530-BE24-D89BDE020587}" srcOrd="6" destOrd="0" presId="urn:microsoft.com/office/officeart/2008/layout/VerticalCurvedList"/>
    <dgm:cxn modelId="{E585A3C5-EC84-4CA2-A7C9-A467D3E04168}" type="presParOf" srcId="{B1EA4D2F-F520-4530-BE24-D89BDE020587}" destId="{9AE22509-509C-4EDE-83C0-E166EB96E547}" srcOrd="0" destOrd="0" presId="urn:microsoft.com/office/officeart/2008/layout/VerticalCurvedList"/>
    <dgm:cxn modelId="{257D3C85-6461-4366-B13F-0763CD3FF898}" type="presParOf" srcId="{0E3DE1AE-8EAE-407D-B1F7-AC90E01EE3EA}" destId="{4E39DD46-6849-48E3-A78B-C2CE87CB9B4F}" srcOrd="7" destOrd="0" presId="urn:microsoft.com/office/officeart/2008/layout/VerticalCurvedList"/>
    <dgm:cxn modelId="{E68B4DD3-C105-4E7E-8534-7EF9D090CF13}" type="presParOf" srcId="{0E3DE1AE-8EAE-407D-B1F7-AC90E01EE3EA}" destId="{38996BA5-4CD7-418C-B2C0-2E8A63790A4E}" srcOrd="8" destOrd="0" presId="urn:microsoft.com/office/officeart/2008/layout/VerticalCurvedList"/>
    <dgm:cxn modelId="{5A9F802B-1001-4925-8FF6-00F884693D49}" type="presParOf" srcId="{38996BA5-4CD7-418C-B2C0-2E8A63790A4E}" destId="{AD5EDA02-F0BB-43D9-BB84-177543A4D972}" srcOrd="0" destOrd="0" presId="urn:microsoft.com/office/officeart/2008/layout/VerticalCurvedList"/>
    <dgm:cxn modelId="{DA64F74C-FD81-4EF1-A8FD-EC53E3257B04}" type="presParOf" srcId="{0E3DE1AE-8EAE-407D-B1F7-AC90E01EE3EA}" destId="{6832F7C7-445C-4CE0-AE83-592F9E313DAB}" srcOrd="9" destOrd="0" presId="urn:microsoft.com/office/officeart/2008/layout/VerticalCurvedList"/>
    <dgm:cxn modelId="{F6E839D7-A279-433D-BD5A-B67C715154D6}" type="presParOf" srcId="{0E3DE1AE-8EAE-407D-B1F7-AC90E01EE3EA}" destId="{0DED0C95-C40A-4C65-AEDE-D66E650786E9}" srcOrd="10" destOrd="0" presId="urn:microsoft.com/office/officeart/2008/layout/VerticalCurvedList"/>
    <dgm:cxn modelId="{41B3BD8F-700A-4753-8280-1541F190B260}" type="presParOf" srcId="{0DED0C95-C40A-4C65-AEDE-D66E650786E9}" destId="{F2986F60-E9D4-4F6B-990D-6694436C60C6}" srcOrd="0" destOrd="0" presId="urn:microsoft.com/office/officeart/2008/layout/VerticalCurvedList"/>
    <dgm:cxn modelId="{06EC1325-CF7F-45B8-80D2-BC04E8E85420}" type="presParOf" srcId="{0E3DE1AE-8EAE-407D-B1F7-AC90E01EE3EA}" destId="{B5BBC61E-9733-4AF0-838A-A858430DAC94}" srcOrd="11" destOrd="0" presId="urn:microsoft.com/office/officeart/2008/layout/VerticalCurvedList"/>
    <dgm:cxn modelId="{C3D5A574-2235-4608-987E-A4DC814DACB6}" type="presParOf" srcId="{0E3DE1AE-8EAE-407D-B1F7-AC90E01EE3EA}" destId="{4098D420-1B76-4AA1-9A0E-F4C93A242024}" srcOrd="12" destOrd="0" presId="urn:microsoft.com/office/officeart/2008/layout/VerticalCurvedList"/>
    <dgm:cxn modelId="{7CA3000D-20BE-4011-BB91-AD84A98BE0CE}" type="presParOf" srcId="{4098D420-1B76-4AA1-9A0E-F4C93A242024}" destId="{2510C7AB-9EFC-4F30-ABA0-4809A880AC84}" srcOrd="0" destOrd="0" presId="urn:microsoft.com/office/officeart/2008/layout/VerticalCurvedList"/>
    <dgm:cxn modelId="{A9639104-AD16-4197-94D7-0A304DDB6FC0}" type="presParOf" srcId="{0E3DE1AE-8EAE-407D-B1F7-AC90E01EE3EA}" destId="{CD3038A7-43E6-4C2A-A821-F4A751C99501}" srcOrd="13" destOrd="0" presId="urn:microsoft.com/office/officeart/2008/layout/VerticalCurvedList"/>
    <dgm:cxn modelId="{2BFA4413-5121-4BA7-ACF7-9D4A9FF26101}" type="presParOf" srcId="{0E3DE1AE-8EAE-407D-B1F7-AC90E01EE3EA}" destId="{F1A93B10-75F9-41ED-94A4-AD729ED95BBF}" srcOrd="14" destOrd="0" presId="urn:microsoft.com/office/officeart/2008/layout/VerticalCurvedList"/>
    <dgm:cxn modelId="{F4E9104E-08FC-4FB4-8517-85BF1CEAE9B5}" type="presParOf" srcId="{F1A93B10-75F9-41ED-94A4-AD729ED95BBF}" destId="{7B64CF2A-F06C-427B-A5DD-FC0CD2DF2A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Cut, Copy and Paste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chemeClr val="bg2">
            <a:lumMod val="65000"/>
          </a:schemeClr>
        </a:solidFill>
        <a:ln>
          <a:solidFill>
            <a:schemeClr val="bg2">
              <a:lumMod val="65000"/>
            </a:schemeClr>
          </a:solidFill>
        </a:ln>
      </dgm:spPr>
      <dgm:t>
        <a:bodyPr/>
        <a:lstStyle/>
        <a:p>
          <a:r>
            <a:rPr lang="en-US" dirty="0"/>
            <a:t>Steps to Format Painter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D64C8830-D4B5-4B7B-AE53-1E17AB063209}" type="presOf" srcId="{0A1FAC09-0D93-4CA1-9F47-D9E970BA9B00}" destId="{AF343E85-BC85-49B1-9642-90BC8D39CCC2}" srcOrd="0" destOrd="0" presId="urn:microsoft.com/office/officeart/2008/layout/VerticalCurvedList"/>
    <dgm:cxn modelId="{55B1AC47-5C2B-4C26-83A1-CE47DA99F75B}" type="presOf" srcId="{6A48E06A-7B2E-4064-8F58-8B99E51B6D28}" destId="{0ABF41EB-8FD0-4D35-9B23-3B8D13A32E6A}" srcOrd="0" destOrd="0" presId="urn:microsoft.com/office/officeart/2008/layout/VerticalCurvedList"/>
    <dgm:cxn modelId="{DF876D50-EA41-4B7A-8142-73ACD6BB71F7}" type="presOf" srcId="{ED0F468F-F02E-44A9-9BA8-3162F81A3428}" destId="{22AE084B-ED44-453F-87E3-9B64D6BC6F19}" srcOrd="0" destOrd="0" presId="urn:microsoft.com/office/officeart/2008/layout/VerticalCurvedList"/>
    <dgm:cxn modelId="{1F2507BE-AE41-452E-929B-C79D740AA4CA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7D377A07-CEE7-43BB-B5D6-EA082D13CDC5}" type="presParOf" srcId="{0ABF41EB-8FD0-4D35-9B23-3B8D13A32E6A}" destId="{0E3DE1AE-8EAE-407D-B1F7-AC90E01EE3EA}" srcOrd="0" destOrd="0" presId="urn:microsoft.com/office/officeart/2008/layout/VerticalCurvedList"/>
    <dgm:cxn modelId="{8A716BFC-4C19-4F5F-9EAF-CEE2E5DDA577}" type="presParOf" srcId="{0E3DE1AE-8EAE-407D-B1F7-AC90E01EE3EA}" destId="{48D38B22-181D-4EF7-A05E-D97F0226C72D}" srcOrd="0" destOrd="0" presId="urn:microsoft.com/office/officeart/2008/layout/VerticalCurvedList"/>
    <dgm:cxn modelId="{C838C82E-F92F-445E-A5C4-A07615A145F1}" type="presParOf" srcId="{48D38B22-181D-4EF7-A05E-D97F0226C72D}" destId="{12F5E49B-C468-4F67-A516-5E660AD00D03}" srcOrd="0" destOrd="0" presId="urn:microsoft.com/office/officeart/2008/layout/VerticalCurvedList"/>
    <dgm:cxn modelId="{D20C35C1-4451-4BF2-9A47-FCB75D4ED991}" type="presParOf" srcId="{48D38B22-181D-4EF7-A05E-D97F0226C72D}" destId="{22AE084B-ED44-453F-87E3-9B64D6BC6F19}" srcOrd="1" destOrd="0" presId="urn:microsoft.com/office/officeart/2008/layout/VerticalCurvedList"/>
    <dgm:cxn modelId="{34E261DD-1CCB-452E-B4E8-12CFA7CC9573}" type="presParOf" srcId="{48D38B22-181D-4EF7-A05E-D97F0226C72D}" destId="{87EE93CF-B6A3-4BF4-B5C7-7E9A9A2E212E}" srcOrd="2" destOrd="0" presId="urn:microsoft.com/office/officeart/2008/layout/VerticalCurvedList"/>
    <dgm:cxn modelId="{87B8054E-EEB5-4CB2-BC85-4CB0BA591945}" type="presParOf" srcId="{48D38B22-181D-4EF7-A05E-D97F0226C72D}" destId="{A09E9A8A-84EB-4237-BE50-3FD52E830965}" srcOrd="3" destOrd="0" presId="urn:microsoft.com/office/officeart/2008/layout/VerticalCurvedList"/>
    <dgm:cxn modelId="{8D8CBE17-6D6C-4466-8138-720A81980F02}" type="presParOf" srcId="{0E3DE1AE-8EAE-407D-B1F7-AC90E01EE3EA}" destId="{E83B65DD-7F37-4D59-8076-1420C54B1948}" srcOrd="1" destOrd="0" presId="urn:microsoft.com/office/officeart/2008/layout/VerticalCurvedList"/>
    <dgm:cxn modelId="{97E6743D-287F-462D-890A-B0638C54F29D}" type="presParOf" srcId="{0E3DE1AE-8EAE-407D-B1F7-AC90E01EE3EA}" destId="{0093235E-5643-4E5D-B176-802025A280FE}" srcOrd="2" destOrd="0" presId="urn:microsoft.com/office/officeart/2008/layout/VerticalCurvedList"/>
    <dgm:cxn modelId="{127FB12E-2217-4704-853D-7252280EB903}" type="presParOf" srcId="{0093235E-5643-4E5D-B176-802025A280FE}" destId="{13F9AC78-9229-49A7-919A-507FD0CAFE90}" srcOrd="0" destOrd="0" presId="urn:microsoft.com/office/officeart/2008/layout/VerticalCurvedList"/>
    <dgm:cxn modelId="{DBFCDE33-1E41-44DA-B185-FCE9B20485F3}" type="presParOf" srcId="{0E3DE1AE-8EAE-407D-B1F7-AC90E01EE3EA}" destId="{AF343E85-BC85-49B1-9642-90BC8D39CCC2}" srcOrd="3" destOrd="0" presId="urn:microsoft.com/office/officeart/2008/layout/VerticalCurvedList"/>
    <dgm:cxn modelId="{8C6F1C55-50A3-4A44-BD99-3BD33FD97F86}" type="presParOf" srcId="{0E3DE1AE-8EAE-407D-B1F7-AC90E01EE3EA}" destId="{2E72170F-8B0F-4767-B6E6-BC56EDED64F2}" srcOrd="4" destOrd="0" presId="urn:microsoft.com/office/officeart/2008/layout/VerticalCurvedList"/>
    <dgm:cxn modelId="{F5C39D04-3631-497A-984D-110A52917319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48E06A-7B2E-4064-8F58-8B99E51B6D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270CF-0E5E-4EAF-9DAE-31303A197CA1}">
      <dgm:prSet phldrT="[Text]"/>
      <dgm:spPr>
        <a:solidFill>
          <a:schemeClr val="bg2">
            <a:lumMod val="65000"/>
          </a:schemeClr>
        </a:solidFill>
      </dgm:spPr>
      <dgm:t>
        <a:bodyPr/>
        <a:lstStyle/>
        <a:p>
          <a:r>
            <a:rPr lang="en-US" dirty="0"/>
            <a:t>Steps to Cut, Copy and Paste the text</a:t>
          </a:r>
        </a:p>
      </dgm:t>
    </dgm:pt>
    <dgm:pt modelId="{351EF188-CA2F-42BB-86DB-5954F7BA956B}" type="parTrans" cxnId="{492386DB-1BBE-41F1-BCE2-17C3DBEEDD16}">
      <dgm:prSet/>
      <dgm:spPr/>
      <dgm:t>
        <a:bodyPr/>
        <a:lstStyle/>
        <a:p>
          <a:endParaRPr lang="en-US"/>
        </a:p>
      </dgm:t>
    </dgm:pt>
    <dgm:pt modelId="{ED0F468F-F02E-44A9-9BA8-3162F81A3428}" type="sibTrans" cxnId="{492386DB-1BBE-41F1-BCE2-17C3DBEEDD16}">
      <dgm:prSet/>
      <dgm:spPr/>
      <dgm:t>
        <a:bodyPr/>
        <a:lstStyle/>
        <a:p>
          <a:endParaRPr lang="en-US"/>
        </a:p>
      </dgm:t>
    </dgm:pt>
    <dgm:pt modelId="{0A1FAC09-0D93-4CA1-9F47-D9E970BA9B00}">
      <dgm:prSet phldrT="[Text]"/>
      <dgm:spPr>
        <a:solidFill>
          <a:srgbClr val="B61559"/>
        </a:solidFill>
      </dgm:spPr>
      <dgm:t>
        <a:bodyPr/>
        <a:lstStyle/>
        <a:p>
          <a:r>
            <a:rPr lang="en-US" dirty="0"/>
            <a:t>Steps to Format Painter the text</a:t>
          </a:r>
        </a:p>
      </dgm:t>
    </dgm:pt>
    <dgm:pt modelId="{D36B056B-89AA-4164-B295-45A63CF75ADC}" type="parTrans" cxnId="{8C88B6C5-8A2B-46B4-BC67-300A7E0CB19C}">
      <dgm:prSet/>
      <dgm:spPr/>
      <dgm:t>
        <a:bodyPr/>
        <a:lstStyle/>
        <a:p>
          <a:endParaRPr lang="en-US"/>
        </a:p>
      </dgm:t>
    </dgm:pt>
    <dgm:pt modelId="{D5972F43-CFCC-4906-9534-6FCD12A32A00}" type="sibTrans" cxnId="{8C88B6C5-8A2B-46B4-BC67-300A7E0CB19C}">
      <dgm:prSet/>
      <dgm:spPr/>
      <dgm:t>
        <a:bodyPr/>
        <a:lstStyle/>
        <a:p>
          <a:endParaRPr lang="en-US"/>
        </a:p>
      </dgm:t>
    </dgm:pt>
    <dgm:pt modelId="{0ABF41EB-8FD0-4D35-9B23-3B8D13A32E6A}" type="pres">
      <dgm:prSet presAssocID="{6A48E06A-7B2E-4064-8F58-8B99E51B6D28}" presName="Name0" presStyleCnt="0">
        <dgm:presLayoutVars>
          <dgm:chMax val="7"/>
          <dgm:chPref val="7"/>
          <dgm:dir/>
        </dgm:presLayoutVars>
      </dgm:prSet>
      <dgm:spPr/>
    </dgm:pt>
    <dgm:pt modelId="{0E3DE1AE-8EAE-407D-B1F7-AC90E01EE3EA}" type="pres">
      <dgm:prSet presAssocID="{6A48E06A-7B2E-4064-8F58-8B99E51B6D28}" presName="Name1" presStyleCnt="0"/>
      <dgm:spPr/>
    </dgm:pt>
    <dgm:pt modelId="{48D38B22-181D-4EF7-A05E-D97F0226C72D}" type="pres">
      <dgm:prSet presAssocID="{6A48E06A-7B2E-4064-8F58-8B99E51B6D28}" presName="cycle" presStyleCnt="0"/>
      <dgm:spPr/>
    </dgm:pt>
    <dgm:pt modelId="{12F5E49B-C468-4F67-A516-5E660AD00D03}" type="pres">
      <dgm:prSet presAssocID="{6A48E06A-7B2E-4064-8F58-8B99E51B6D28}" presName="srcNode" presStyleLbl="node1" presStyleIdx="0" presStyleCnt="2"/>
      <dgm:spPr/>
    </dgm:pt>
    <dgm:pt modelId="{22AE084B-ED44-453F-87E3-9B64D6BC6F19}" type="pres">
      <dgm:prSet presAssocID="{6A48E06A-7B2E-4064-8F58-8B99E51B6D28}" presName="conn" presStyleLbl="parChTrans1D2" presStyleIdx="0" presStyleCnt="1"/>
      <dgm:spPr/>
    </dgm:pt>
    <dgm:pt modelId="{87EE93CF-B6A3-4BF4-B5C7-7E9A9A2E212E}" type="pres">
      <dgm:prSet presAssocID="{6A48E06A-7B2E-4064-8F58-8B99E51B6D28}" presName="extraNode" presStyleLbl="node1" presStyleIdx="0" presStyleCnt="2"/>
      <dgm:spPr/>
    </dgm:pt>
    <dgm:pt modelId="{A09E9A8A-84EB-4237-BE50-3FD52E830965}" type="pres">
      <dgm:prSet presAssocID="{6A48E06A-7B2E-4064-8F58-8B99E51B6D28}" presName="dstNode" presStyleLbl="node1" presStyleIdx="0" presStyleCnt="2"/>
      <dgm:spPr/>
    </dgm:pt>
    <dgm:pt modelId="{E83B65DD-7F37-4D59-8076-1420C54B1948}" type="pres">
      <dgm:prSet presAssocID="{CAF270CF-0E5E-4EAF-9DAE-31303A197CA1}" presName="text_1" presStyleLbl="node1" presStyleIdx="0" presStyleCnt="2" custScaleX="97933" custScaleY="93581">
        <dgm:presLayoutVars>
          <dgm:bulletEnabled val="1"/>
        </dgm:presLayoutVars>
      </dgm:prSet>
      <dgm:spPr/>
    </dgm:pt>
    <dgm:pt modelId="{0093235E-5643-4E5D-B176-802025A280FE}" type="pres">
      <dgm:prSet presAssocID="{CAF270CF-0E5E-4EAF-9DAE-31303A197CA1}" presName="accent_1" presStyleCnt="0"/>
      <dgm:spPr/>
    </dgm:pt>
    <dgm:pt modelId="{13F9AC78-9229-49A7-919A-507FD0CAFE90}" type="pres">
      <dgm:prSet presAssocID="{CAF270CF-0E5E-4EAF-9DAE-31303A197CA1}" presName="accentRepeatNode" presStyleLbl="solidFgAcc1" presStyleIdx="0" presStyleCnt="2"/>
      <dgm:spPr/>
    </dgm:pt>
    <dgm:pt modelId="{AF343E85-BC85-49B1-9642-90BC8D39CCC2}" type="pres">
      <dgm:prSet presAssocID="{0A1FAC09-0D93-4CA1-9F47-D9E970BA9B00}" presName="text_2" presStyleLbl="node1" presStyleIdx="1" presStyleCnt="2" custScaleX="97933" custScaleY="93581">
        <dgm:presLayoutVars>
          <dgm:bulletEnabled val="1"/>
        </dgm:presLayoutVars>
      </dgm:prSet>
      <dgm:spPr/>
    </dgm:pt>
    <dgm:pt modelId="{2E72170F-8B0F-4767-B6E6-BC56EDED64F2}" type="pres">
      <dgm:prSet presAssocID="{0A1FAC09-0D93-4CA1-9F47-D9E970BA9B00}" presName="accent_2" presStyleCnt="0"/>
      <dgm:spPr/>
    </dgm:pt>
    <dgm:pt modelId="{9E2C8D46-D14A-485E-BC63-BCCE088D7F0F}" type="pres">
      <dgm:prSet presAssocID="{0A1FAC09-0D93-4CA1-9F47-D9E970BA9B00}" presName="accentRepeatNode" presStyleLbl="solidFgAcc1" presStyleIdx="1" presStyleCnt="2"/>
      <dgm:spPr/>
    </dgm:pt>
  </dgm:ptLst>
  <dgm:cxnLst>
    <dgm:cxn modelId="{2A49C71B-C3CF-40C3-82B9-726F22A0FC2A}" type="presOf" srcId="{6A48E06A-7B2E-4064-8F58-8B99E51B6D28}" destId="{0ABF41EB-8FD0-4D35-9B23-3B8D13A32E6A}" srcOrd="0" destOrd="0" presId="urn:microsoft.com/office/officeart/2008/layout/VerticalCurvedList"/>
    <dgm:cxn modelId="{20633626-C291-4BBF-B8B4-11D8C00BCBB9}" type="presOf" srcId="{0A1FAC09-0D93-4CA1-9F47-D9E970BA9B00}" destId="{AF343E85-BC85-49B1-9642-90BC8D39CCC2}" srcOrd="0" destOrd="0" presId="urn:microsoft.com/office/officeart/2008/layout/VerticalCurvedList"/>
    <dgm:cxn modelId="{DA95D27C-FB73-4111-8BD5-2B4398E87FE1}" type="presOf" srcId="{CAF270CF-0E5E-4EAF-9DAE-31303A197CA1}" destId="{E83B65DD-7F37-4D59-8076-1420C54B1948}" srcOrd="0" destOrd="0" presId="urn:microsoft.com/office/officeart/2008/layout/VerticalCurvedList"/>
    <dgm:cxn modelId="{8C88B6C5-8A2B-46B4-BC67-300A7E0CB19C}" srcId="{6A48E06A-7B2E-4064-8F58-8B99E51B6D28}" destId="{0A1FAC09-0D93-4CA1-9F47-D9E970BA9B00}" srcOrd="1" destOrd="0" parTransId="{D36B056B-89AA-4164-B295-45A63CF75ADC}" sibTransId="{D5972F43-CFCC-4906-9534-6FCD12A32A00}"/>
    <dgm:cxn modelId="{492386DB-1BBE-41F1-BCE2-17C3DBEEDD16}" srcId="{6A48E06A-7B2E-4064-8F58-8B99E51B6D28}" destId="{CAF270CF-0E5E-4EAF-9DAE-31303A197CA1}" srcOrd="0" destOrd="0" parTransId="{351EF188-CA2F-42BB-86DB-5954F7BA956B}" sibTransId="{ED0F468F-F02E-44A9-9BA8-3162F81A3428}"/>
    <dgm:cxn modelId="{097E3FF4-A1FF-49FD-BB95-F8F7B06DB14E}" type="presOf" srcId="{ED0F468F-F02E-44A9-9BA8-3162F81A3428}" destId="{22AE084B-ED44-453F-87E3-9B64D6BC6F19}" srcOrd="0" destOrd="0" presId="urn:microsoft.com/office/officeart/2008/layout/VerticalCurvedList"/>
    <dgm:cxn modelId="{F81815DB-2C7B-4643-A76B-1D6DEEC26F52}" type="presParOf" srcId="{0ABF41EB-8FD0-4D35-9B23-3B8D13A32E6A}" destId="{0E3DE1AE-8EAE-407D-B1F7-AC90E01EE3EA}" srcOrd="0" destOrd="0" presId="urn:microsoft.com/office/officeart/2008/layout/VerticalCurvedList"/>
    <dgm:cxn modelId="{F3DEBFBA-D6E6-47A8-99A1-ABC7B910C984}" type="presParOf" srcId="{0E3DE1AE-8EAE-407D-B1F7-AC90E01EE3EA}" destId="{48D38B22-181D-4EF7-A05E-D97F0226C72D}" srcOrd="0" destOrd="0" presId="urn:microsoft.com/office/officeart/2008/layout/VerticalCurvedList"/>
    <dgm:cxn modelId="{ABE87542-A31F-4AE9-A642-E438F85E785D}" type="presParOf" srcId="{48D38B22-181D-4EF7-A05E-D97F0226C72D}" destId="{12F5E49B-C468-4F67-A516-5E660AD00D03}" srcOrd="0" destOrd="0" presId="urn:microsoft.com/office/officeart/2008/layout/VerticalCurvedList"/>
    <dgm:cxn modelId="{15E671C6-DAAF-4000-8A35-A14EA1DDA1F1}" type="presParOf" srcId="{48D38B22-181D-4EF7-A05E-D97F0226C72D}" destId="{22AE084B-ED44-453F-87E3-9B64D6BC6F19}" srcOrd="1" destOrd="0" presId="urn:microsoft.com/office/officeart/2008/layout/VerticalCurvedList"/>
    <dgm:cxn modelId="{879B5CFE-D2B3-4E87-83F9-FBE9C8676B2F}" type="presParOf" srcId="{48D38B22-181D-4EF7-A05E-D97F0226C72D}" destId="{87EE93CF-B6A3-4BF4-B5C7-7E9A9A2E212E}" srcOrd="2" destOrd="0" presId="urn:microsoft.com/office/officeart/2008/layout/VerticalCurvedList"/>
    <dgm:cxn modelId="{85618E3E-4171-4104-A717-6976EB6BBB1B}" type="presParOf" srcId="{48D38B22-181D-4EF7-A05E-D97F0226C72D}" destId="{A09E9A8A-84EB-4237-BE50-3FD52E830965}" srcOrd="3" destOrd="0" presId="urn:microsoft.com/office/officeart/2008/layout/VerticalCurvedList"/>
    <dgm:cxn modelId="{36874F02-64FC-49DC-89D0-FE3A58382A4A}" type="presParOf" srcId="{0E3DE1AE-8EAE-407D-B1F7-AC90E01EE3EA}" destId="{E83B65DD-7F37-4D59-8076-1420C54B1948}" srcOrd="1" destOrd="0" presId="urn:microsoft.com/office/officeart/2008/layout/VerticalCurvedList"/>
    <dgm:cxn modelId="{82D2EC74-CFF9-450C-A070-57A529FD7040}" type="presParOf" srcId="{0E3DE1AE-8EAE-407D-B1F7-AC90E01EE3EA}" destId="{0093235E-5643-4E5D-B176-802025A280FE}" srcOrd="2" destOrd="0" presId="urn:microsoft.com/office/officeart/2008/layout/VerticalCurvedList"/>
    <dgm:cxn modelId="{99F1BFBE-CE23-456B-B547-4CB0321A8D96}" type="presParOf" srcId="{0093235E-5643-4E5D-B176-802025A280FE}" destId="{13F9AC78-9229-49A7-919A-507FD0CAFE90}" srcOrd="0" destOrd="0" presId="urn:microsoft.com/office/officeart/2008/layout/VerticalCurvedList"/>
    <dgm:cxn modelId="{B776D7A9-0F9E-4558-A558-39FB6C6E711F}" type="presParOf" srcId="{0E3DE1AE-8EAE-407D-B1F7-AC90E01EE3EA}" destId="{AF343E85-BC85-49B1-9642-90BC8D39CCC2}" srcOrd="3" destOrd="0" presId="urn:microsoft.com/office/officeart/2008/layout/VerticalCurvedList"/>
    <dgm:cxn modelId="{8CCA02FE-1EC8-4AF4-831F-E75AA4AB5F40}" type="presParOf" srcId="{0E3DE1AE-8EAE-407D-B1F7-AC90E01EE3EA}" destId="{2E72170F-8B0F-4767-B6E6-BC56EDED64F2}" srcOrd="4" destOrd="0" presId="urn:microsoft.com/office/officeart/2008/layout/VerticalCurvedList"/>
    <dgm:cxn modelId="{2FBA0745-A62F-4053-B8AD-503A067D8E0A}" type="presParOf" srcId="{2E72170F-8B0F-4767-B6E6-BC56EDED64F2}" destId="{9E2C8D46-D14A-485E-BC63-BCCE088D7F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7521842" y="-1150572"/>
          <a:ext cx="8959121" cy="8959121"/>
        </a:xfrm>
        <a:prstGeom prst="blockArc">
          <a:avLst>
            <a:gd name="adj1" fmla="val 18900000"/>
            <a:gd name="adj2" fmla="val 2700000"/>
            <a:gd name="adj3" fmla="val 24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67057" y="302671"/>
          <a:ext cx="9731058" cy="605076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and font size</a:t>
          </a:r>
        </a:p>
      </dsp:txBody>
      <dsp:txXfrm>
        <a:off x="467057" y="302671"/>
        <a:ext cx="9731058" cy="605076"/>
      </dsp:txXfrm>
    </dsp:sp>
    <dsp:sp modelId="{13F9AC78-9229-49A7-919A-507FD0CAFE90}">
      <dsp:nvSpPr>
        <dsp:cNvPr id="0" name=""/>
        <dsp:cNvSpPr/>
      </dsp:nvSpPr>
      <dsp:spPr>
        <a:xfrm>
          <a:off x="88883" y="22703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015008" y="1210819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Case</a:t>
          </a:r>
        </a:p>
      </dsp:txBody>
      <dsp:txXfrm>
        <a:off x="1015008" y="1210819"/>
        <a:ext cx="9183107" cy="605076"/>
      </dsp:txXfrm>
    </dsp:sp>
    <dsp:sp modelId="{9E2C8D46-D14A-485E-BC63-BCCE088D7F0F}">
      <dsp:nvSpPr>
        <dsp:cNvPr id="0" name=""/>
        <dsp:cNvSpPr/>
      </dsp:nvSpPr>
      <dsp:spPr>
        <a:xfrm>
          <a:off x="636835" y="113518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12115-3567-4755-A43E-22157AB2E86C}">
      <dsp:nvSpPr>
        <dsp:cNvPr id="0" name=""/>
        <dsp:cNvSpPr/>
      </dsp:nvSpPr>
      <dsp:spPr>
        <a:xfrm>
          <a:off x="1315283" y="2118301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Bold / Italic / Underline / Strikethrough the text</a:t>
          </a:r>
        </a:p>
      </dsp:txBody>
      <dsp:txXfrm>
        <a:off x="1315283" y="2118301"/>
        <a:ext cx="8882832" cy="605076"/>
      </dsp:txXfrm>
    </dsp:sp>
    <dsp:sp modelId="{9AE22509-509C-4EDE-83C0-E166EB96E547}">
      <dsp:nvSpPr>
        <dsp:cNvPr id="0" name=""/>
        <dsp:cNvSpPr/>
      </dsp:nvSpPr>
      <dsp:spPr>
        <a:xfrm>
          <a:off x="937110" y="204266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9DD46-6849-48E3-A78B-C2CE87CB9B4F}">
      <dsp:nvSpPr>
        <dsp:cNvPr id="0" name=""/>
        <dsp:cNvSpPr/>
      </dsp:nvSpPr>
      <dsp:spPr>
        <a:xfrm>
          <a:off x="1411158" y="3026450"/>
          <a:ext cx="878695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Subscript and Superscript the text</a:t>
          </a:r>
        </a:p>
      </dsp:txBody>
      <dsp:txXfrm>
        <a:off x="1411158" y="3026450"/>
        <a:ext cx="8786957" cy="605076"/>
      </dsp:txXfrm>
    </dsp:sp>
    <dsp:sp modelId="{AD5EDA02-F0BB-43D9-BB84-177543A4D972}">
      <dsp:nvSpPr>
        <dsp:cNvPr id="0" name=""/>
        <dsp:cNvSpPr/>
      </dsp:nvSpPr>
      <dsp:spPr>
        <a:xfrm>
          <a:off x="1032985" y="295081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2F7C7-445C-4CE0-AE83-592F9E313DAB}">
      <dsp:nvSpPr>
        <dsp:cNvPr id="0" name=""/>
        <dsp:cNvSpPr/>
      </dsp:nvSpPr>
      <dsp:spPr>
        <a:xfrm>
          <a:off x="1315283" y="3934598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Color of the text</a:t>
          </a:r>
        </a:p>
      </dsp:txBody>
      <dsp:txXfrm>
        <a:off x="1315283" y="3934598"/>
        <a:ext cx="8882832" cy="605076"/>
      </dsp:txXfrm>
    </dsp:sp>
    <dsp:sp modelId="{F2986F60-E9D4-4F6B-990D-6694436C60C6}">
      <dsp:nvSpPr>
        <dsp:cNvPr id="0" name=""/>
        <dsp:cNvSpPr/>
      </dsp:nvSpPr>
      <dsp:spPr>
        <a:xfrm>
          <a:off x="937110" y="385896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BC61E-9733-4AF0-838A-A858430DAC94}">
      <dsp:nvSpPr>
        <dsp:cNvPr id="0" name=""/>
        <dsp:cNvSpPr/>
      </dsp:nvSpPr>
      <dsp:spPr>
        <a:xfrm>
          <a:off x="1015008" y="4842080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Steps to Highlight text and to give Text Effects &amp; Typography</a:t>
          </a:r>
        </a:p>
      </dsp:txBody>
      <dsp:txXfrm>
        <a:off x="1015008" y="4842080"/>
        <a:ext cx="9183107" cy="605076"/>
      </dsp:txXfrm>
    </dsp:sp>
    <dsp:sp modelId="{2510C7AB-9EFC-4F30-ABA0-4809A880AC84}">
      <dsp:nvSpPr>
        <dsp:cNvPr id="0" name=""/>
        <dsp:cNvSpPr/>
      </dsp:nvSpPr>
      <dsp:spPr>
        <a:xfrm>
          <a:off x="636835" y="476644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038A7-43E6-4C2A-A821-F4A751C99501}">
      <dsp:nvSpPr>
        <dsp:cNvPr id="0" name=""/>
        <dsp:cNvSpPr/>
      </dsp:nvSpPr>
      <dsp:spPr>
        <a:xfrm>
          <a:off x="467057" y="5750228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Clear All Formatting</a:t>
          </a:r>
        </a:p>
      </dsp:txBody>
      <dsp:txXfrm>
        <a:off x="467057" y="5750228"/>
        <a:ext cx="9731058" cy="605076"/>
      </dsp:txXfrm>
    </dsp:sp>
    <dsp:sp modelId="{7B64CF2A-F06C-427B-A5DD-FC0CD2DF2A53}">
      <dsp:nvSpPr>
        <dsp:cNvPr id="0" name=""/>
        <dsp:cNvSpPr/>
      </dsp:nvSpPr>
      <dsp:spPr>
        <a:xfrm>
          <a:off x="88883" y="567459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Align the text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Bullets / Numbering the text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Line Spacing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Shading and Borders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Increase / Decrease Indent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Sort the text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Align the text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Bullets / Numbering the text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Line Spacing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Shading and Borders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Increase / Decrease Indent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Sort the text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Align the text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Bullets / Numbering the text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Line Spacing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Shading and Borders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Increase / Decrease Indent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Sort the text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Align the text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Bullets / Numbering the text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Line Spacing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Shading and Borders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Increase / Decrease Indent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Sort the text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Align the text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Bullets / Numbering the text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Line Spacing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Shading and Borders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Increase / Decrease Indent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Sort the text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Align the text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Bullets / Numbering the text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Line Spacing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Shading and Borders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Increase / Decrease Indent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Sort the text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Find any text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Replace any text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Find any text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Replace any text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apply Styles to the text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Create a Style for the text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apply Styles to the text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Create a Style for the text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7521842" y="-1150572"/>
          <a:ext cx="8959121" cy="8959121"/>
        </a:xfrm>
        <a:prstGeom prst="blockArc">
          <a:avLst>
            <a:gd name="adj1" fmla="val 18900000"/>
            <a:gd name="adj2" fmla="val 2700000"/>
            <a:gd name="adj3" fmla="val 24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67057" y="302671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and font size</a:t>
          </a:r>
        </a:p>
      </dsp:txBody>
      <dsp:txXfrm>
        <a:off x="467057" y="302671"/>
        <a:ext cx="9731058" cy="605076"/>
      </dsp:txXfrm>
    </dsp:sp>
    <dsp:sp modelId="{13F9AC78-9229-49A7-919A-507FD0CAFE90}">
      <dsp:nvSpPr>
        <dsp:cNvPr id="0" name=""/>
        <dsp:cNvSpPr/>
      </dsp:nvSpPr>
      <dsp:spPr>
        <a:xfrm>
          <a:off x="88883" y="22703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015008" y="1210819"/>
          <a:ext cx="9183107" cy="605076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Case</a:t>
          </a:r>
        </a:p>
      </dsp:txBody>
      <dsp:txXfrm>
        <a:off x="1015008" y="1210819"/>
        <a:ext cx="9183107" cy="605076"/>
      </dsp:txXfrm>
    </dsp:sp>
    <dsp:sp modelId="{9E2C8D46-D14A-485E-BC63-BCCE088D7F0F}">
      <dsp:nvSpPr>
        <dsp:cNvPr id="0" name=""/>
        <dsp:cNvSpPr/>
      </dsp:nvSpPr>
      <dsp:spPr>
        <a:xfrm>
          <a:off x="636835" y="113518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12115-3567-4755-A43E-22157AB2E86C}">
      <dsp:nvSpPr>
        <dsp:cNvPr id="0" name=""/>
        <dsp:cNvSpPr/>
      </dsp:nvSpPr>
      <dsp:spPr>
        <a:xfrm>
          <a:off x="1315283" y="2118301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Bold / Italic / Underline / Strikethrough the text</a:t>
          </a:r>
        </a:p>
      </dsp:txBody>
      <dsp:txXfrm>
        <a:off x="1315283" y="2118301"/>
        <a:ext cx="8882832" cy="605076"/>
      </dsp:txXfrm>
    </dsp:sp>
    <dsp:sp modelId="{9AE22509-509C-4EDE-83C0-E166EB96E547}">
      <dsp:nvSpPr>
        <dsp:cNvPr id="0" name=""/>
        <dsp:cNvSpPr/>
      </dsp:nvSpPr>
      <dsp:spPr>
        <a:xfrm>
          <a:off x="937110" y="204266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9DD46-6849-48E3-A78B-C2CE87CB9B4F}">
      <dsp:nvSpPr>
        <dsp:cNvPr id="0" name=""/>
        <dsp:cNvSpPr/>
      </dsp:nvSpPr>
      <dsp:spPr>
        <a:xfrm>
          <a:off x="1411158" y="3026450"/>
          <a:ext cx="878695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Subscript and Superscript the text</a:t>
          </a:r>
        </a:p>
      </dsp:txBody>
      <dsp:txXfrm>
        <a:off x="1411158" y="3026450"/>
        <a:ext cx="8786957" cy="605076"/>
      </dsp:txXfrm>
    </dsp:sp>
    <dsp:sp modelId="{AD5EDA02-F0BB-43D9-BB84-177543A4D972}">
      <dsp:nvSpPr>
        <dsp:cNvPr id="0" name=""/>
        <dsp:cNvSpPr/>
      </dsp:nvSpPr>
      <dsp:spPr>
        <a:xfrm>
          <a:off x="1032985" y="295081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2F7C7-445C-4CE0-AE83-592F9E313DAB}">
      <dsp:nvSpPr>
        <dsp:cNvPr id="0" name=""/>
        <dsp:cNvSpPr/>
      </dsp:nvSpPr>
      <dsp:spPr>
        <a:xfrm>
          <a:off x="1315283" y="3934598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Color of the text</a:t>
          </a:r>
        </a:p>
      </dsp:txBody>
      <dsp:txXfrm>
        <a:off x="1315283" y="3934598"/>
        <a:ext cx="8882832" cy="605076"/>
      </dsp:txXfrm>
    </dsp:sp>
    <dsp:sp modelId="{F2986F60-E9D4-4F6B-990D-6694436C60C6}">
      <dsp:nvSpPr>
        <dsp:cNvPr id="0" name=""/>
        <dsp:cNvSpPr/>
      </dsp:nvSpPr>
      <dsp:spPr>
        <a:xfrm>
          <a:off x="937110" y="385896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BC61E-9733-4AF0-838A-A858430DAC94}">
      <dsp:nvSpPr>
        <dsp:cNvPr id="0" name=""/>
        <dsp:cNvSpPr/>
      </dsp:nvSpPr>
      <dsp:spPr>
        <a:xfrm>
          <a:off x="1015008" y="4842080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Steps to Highlight text and to give Text Effects &amp; Typography</a:t>
          </a:r>
        </a:p>
      </dsp:txBody>
      <dsp:txXfrm>
        <a:off x="1015008" y="4842080"/>
        <a:ext cx="9183107" cy="605076"/>
      </dsp:txXfrm>
    </dsp:sp>
    <dsp:sp modelId="{2510C7AB-9EFC-4F30-ABA0-4809A880AC84}">
      <dsp:nvSpPr>
        <dsp:cNvPr id="0" name=""/>
        <dsp:cNvSpPr/>
      </dsp:nvSpPr>
      <dsp:spPr>
        <a:xfrm>
          <a:off x="636835" y="476644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038A7-43E6-4C2A-A821-F4A751C99501}">
      <dsp:nvSpPr>
        <dsp:cNvPr id="0" name=""/>
        <dsp:cNvSpPr/>
      </dsp:nvSpPr>
      <dsp:spPr>
        <a:xfrm>
          <a:off x="467057" y="5750228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Clear All Formatting</a:t>
          </a:r>
        </a:p>
      </dsp:txBody>
      <dsp:txXfrm>
        <a:off x="467057" y="5750228"/>
        <a:ext cx="9731058" cy="605076"/>
      </dsp:txXfrm>
    </dsp:sp>
    <dsp:sp modelId="{7B64CF2A-F06C-427B-A5DD-FC0CD2DF2A53}">
      <dsp:nvSpPr>
        <dsp:cNvPr id="0" name=""/>
        <dsp:cNvSpPr/>
      </dsp:nvSpPr>
      <dsp:spPr>
        <a:xfrm>
          <a:off x="88883" y="567459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3440670" y="-529020"/>
          <a:ext cx="4102344" cy="4102344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26370" y="307109"/>
          <a:ext cx="8906257" cy="603502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create Cover Page</a:t>
          </a:r>
        </a:p>
      </dsp:txBody>
      <dsp:txXfrm>
        <a:off x="426370" y="307109"/>
        <a:ext cx="8906257" cy="603502"/>
      </dsp:txXfrm>
    </dsp:sp>
    <dsp:sp modelId="{13F9AC78-9229-49A7-919A-507FD0CAFE90}">
      <dsp:nvSpPr>
        <dsp:cNvPr id="0" name=""/>
        <dsp:cNvSpPr/>
      </dsp:nvSpPr>
      <dsp:spPr>
        <a:xfrm>
          <a:off x="44941" y="228322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33A-8A0C-4D65-9775-2476A972A493}">
      <dsp:nvSpPr>
        <dsp:cNvPr id="0" name=""/>
        <dsp:cNvSpPr/>
      </dsp:nvSpPr>
      <dsp:spPr>
        <a:xfrm>
          <a:off x="646800" y="1220400"/>
          <a:ext cx="8686718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Blank Page</a:t>
          </a:r>
        </a:p>
      </dsp:txBody>
      <dsp:txXfrm>
        <a:off x="646800" y="1220400"/>
        <a:ext cx="8686718" cy="603502"/>
      </dsp:txXfrm>
    </dsp:sp>
    <dsp:sp modelId="{9261C24A-ADC4-446F-8357-2D078A93EF3D}">
      <dsp:nvSpPr>
        <dsp:cNvPr id="0" name=""/>
        <dsp:cNvSpPr/>
      </dsp:nvSpPr>
      <dsp:spPr>
        <a:xfrm>
          <a:off x="266262" y="1141613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C2B2-7A62-4734-9859-40FF673C9209}">
      <dsp:nvSpPr>
        <dsp:cNvPr id="0" name=""/>
        <dsp:cNvSpPr/>
      </dsp:nvSpPr>
      <dsp:spPr>
        <a:xfrm>
          <a:off x="425479" y="2133691"/>
          <a:ext cx="8908039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do Page Break</a:t>
          </a:r>
        </a:p>
      </dsp:txBody>
      <dsp:txXfrm>
        <a:off x="425479" y="2133691"/>
        <a:ext cx="8908039" cy="603502"/>
      </dsp:txXfrm>
    </dsp:sp>
    <dsp:sp modelId="{9E2C8D46-D14A-485E-BC63-BCCE088D7F0F}">
      <dsp:nvSpPr>
        <dsp:cNvPr id="0" name=""/>
        <dsp:cNvSpPr/>
      </dsp:nvSpPr>
      <dsp:spPr>
        <a:xfrm>
          <a:off x="44941" y="2054905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3440670" y="-529020"/>
          <a:ext cx="4102344" cy="4102344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26370" y="307109"/>
          <a:ext cx="8906257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create Cover Page</a:t>
          </a:r>
        </a:p>
      </dsp:txBody>
      <dsp:txXfrm>
        <a:off x="426370" y="307109"/>
        <a:ext cx="8906257" cy="603502"/>
      </dsp:txXfrm>
    </dsp:sp>
    <dsp:sp modelId="{13F9AC78-9229-49A7-919A-507FD0CAFE90}">
      <dsp:nvSpPr>
        <dsp:cNvPr id="0" name=""/>
        <dsp:cNvSpPr/>
      </dsp:nvSpPr>
      <dsp:spPr>
        <a:xfrm>
          <a:off x="44941" y="228322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33A-8A0C-4D65-9775-2476A972A493}">
      <dsp:nvSpPr>
        <dsp:cNvPr id="0" name=""/>
        <dsp:cNvSpPr/>
      </dsp:nvSpPr>
      <dsp:spPr>
        <a:xfrm>
          <a:off x="646800" y="1220400"/>
          <a:ext cx="8686718" cy="603502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Blank Page</a:t>
          </a:r>
        </a:p>
      </dsp:txBody>
      <dsp:txXfrm>
        <a:off x="646800" y="1220400"/>
        <a:ext cx="8686718" cy="603502"/>
      </dsp:txXfrm>
    </dsp:sp>
    <dsp:sp modelId="{9261C24A-ADC4-446F-8357-2D078A93EF3D}">
      <dsp:nvSpPr>
        <dsp:cNvPr id="0" name=""/>
        <dsp:cNvSpPr/>
      </dsp:nvSpPr>
      <dsp:spPr>
        <a:xfrm>
          <a:off x="266262" y="1141613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C2B2-7A62-4734-9859-40FF673C9209}">
      <dsp:nvSpPr>
        <dsp:cNvPr id="0" name=""/>
        <dsp:cNvSpPr/>
      </dsp:nvSpPr>
      <dsp:spPr>
        <a:xfrm>
          <a:off x="425479" y="2133691"/>
          <a:ext cx="8908039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do Page Break</a:t>
          </a:r>
        </a:p>
      </dsp:txBody>
      <dsp:txXfrm>
        <a:off x="425479" y="2133691"/>
        <a:ext cx="8908039" cy="603502"/>
      </dsp:txXfrm>
    </dsp:sp>
    <dsp:sp modelId="{9E2C8D46-D14A-485E-BC63-BCCE088D7F0F}">
      <dsp:nvSpPr>
        <dsp:cNvPr id="0" name=""/>
        <dsp:cNvSpPr/>
      </dsp:nvSpPr>
      <dsp:spPr>
        <a:xfrm>
          <a:off x="44941" y="2054905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3440670" y="-529020"/>
          <a:ext cx="4102344" cy="4102344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26370" y="307109"/>
          <a:ext cx="8906257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create Cover Page</a:t>
          </a:r>
        </a:p>
      </dsp:txBody>
      <dsp:txXfrm>
        <a:off x="426370" y="307109"/>
        <a:ext cx="8906257" cy="603502"/>
      </dsp:txXfrm>
    </dsp:sp>
    <dsp:sp modelId="{13F9AC78-9229-49A7-919A-507FD0CAFE90}">
      <dsp:nvSpPr>
        <dsp:cNvPr id="0" name=""/>
        <dsp:cNvSpPr/>
      </dsp:nvSpPr>
      <dsp:spPr>
        <a:xfrm>
          <a:off x="44941" y="228322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33A-8A0C-4D65-9775-2476A972A493}">
      <dsp:nvSpPr>
        <dsp:cNvPr id="0" name=""/>
        <dsp:cNvSpPr/>
      </dsp:nvSpPr>
      <dsp:spPr>
        <a:xfrm>
          <a:off x="646800" y="1220400"/>
          <a:ext cx="8686718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Blank Page</a:t>
          </a:r>
        </a:p>
      </dsp:txBody>
      <dsp:txXfrm>
        <a:off x="646800" y="1220400"/>
        <a:ext cx="8686718" cy="603502"/>
      </dsp:txXfrm>
    </dsp:sp>
    <dsp:sp modelId="{9261C24A-ADC4-446F-8357-2D078A93EF3D}">
      <dsp:nvSpPr>
        <dsp:cNvPr id="0" name=""/>
        <dsp:cNvSpPr/>
      </dsp:nvSpPr>
      <dsp:spPr>
        <a:xfrm>
          <a:off x="266262" y="1141613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C2B2-7A62-4734-9859-40FF673C9209}">
      <dsp:nvSpPr>
        <dsp:cNvPr id="0" name=""/>
        <dsp:cNvSpPr/>
      </dsp:nvSpPr>
      <dsp:spPr>
        <a:xfrm>
          <a:off x="425479" y="2133691"/>
          <a:ext cx="8908039" cy="603502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do Page Break</a:t>
          </a:r>
        </a:p>
      </dsp:txBody>
      <dsp:txXfrm>
        <a:off x="425479" y="2133691"/>
        <a:ext cx="8908039" cy="603502"/>
      </dsp:txXfrm>
    </dsp:sp>
    <dsp:sp modelId="{9E2C8D46-D14A-485E-BC63-BCCE088D7F0F}">
      <dsp:nvSpPr>
        <dsp:cNvPr id="0" name=""/>
        <dsp:cNvSpPr/>
      </dsp:nvSpPr>
      <dsp:spPr>
        <a:xfrm>
          <a:off x="44941" y="2054905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Pictures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Clipart in a document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Shapes in a document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SmartArt in a document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Chart in a document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Screenshot in a document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Pictures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Clipart in a document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Shapes in a document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SmartArt in a document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Chart in a document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Screenshot in a document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Pictures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Clipart in a document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Shapes in a document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SmartArt in a document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Chart in a document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Screenshot in a document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Pictures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Clipart in a document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Shapes in a document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SmartArt in a document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Chart in a document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Screenshot in a document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Pictures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Clipart in a document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Shapes in a document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SmartArt in a document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Chart in a document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Screenshot in a document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Pictures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Clipart in a document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Shapes in a document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SmartArt in a document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Chart in a document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add Screenshot in a document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1313758" y="-232846"/>
          <a:ext cx="1788057" cy="1788057"/>
        </a:xfrm>
        <a:prstGeom prst="blockArc">
          <a:avLst>
            <a:gd name="adj1" fmla="val 18900000"/>
            <a:gd name="adj2" fmla="val 2700000"/>
            <a:gd name="adj3" fmla="val 120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98CB6-46CE-40B5-B258-A6BF8C3C7CE5}">
      <dsp:nvSpPr>
        <dsp:cNvPr id="0" name=""/>
        <dsp:cNvSpPr/>
      </dsp:nvSpPr>
      <dsp:spPr>
        <a:xfrm>
          <a:off x="602065" y="359431"/>
          <a:ext cx="8686756" cy="60350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481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create Hyperlink in a document</a:t>
          </a:r>
        </a:p>
      </dsp:txBody>
      <dsp:txXfrm>
        <a:off x="602065" y="359431"/>
        <a:ext cx="8686756" cy="603500"/>
      </dsp:txXfrm>
    </dsp:sp>
    <dsp:sp modelId="{9261C24A-ADC4-446F-8357-2D078A93EF3D}">
      <dsp:nvSpPr>
        <dsp:cNvPr id="0" name=""/>
        <dsp:cNvSpPr/>
      </dsp:nvSpPr>
      <dsp:spPr>
        <a:xfrm>
          <a:off x="83778" y="281708"/>
          <a:ext cx="758947" cy="7589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7521842" y="-1150572"/>
          <a:ext cx="8959121" cy="8959121"/>
        </a:xfrm>
        <a:prstGeom prst="blockArc">
          <a:avLst>
            <a:gd name="adj1" fmla="val 18900000"/>
            <a:gd name="adj2" fmla="val 2700000"/>
            <a:gd name="adj3" fmla="val 24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67057" y="302671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and font size</a:t>
          </a:r>
        </a:p>
      </dsp:txBody>
      <dsp:txXfrm>
        <a:off x="467057" y="302671"/>
        <a:ext cx="9731058" cy="605076"/>
      </dsp:txXfrm>
    </dsp:sp>
    <dsp:sp modelId="{13F9AC78-9229-49A7-919A-507FD0CAFE90}">
      <dsp:nvSpPr>
        <dsp:cNvPr id="0" name=""/>
        <dsp:cNvSpPr/>
      </dsp:nvSpPr>
      <dsp:spPr>
        <a:xfrm>
          <a:off x="88883" y="22703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015008" y="1210819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Case</a:t>
          </a:r>
        </a:p>
      </dsp:txBody>
      <dsp:txXfrm>
        <a:off x="1015008" y="1210819"/>
        <a:ext cx="9183107" cy="605076"/>
      </dsp:txXfrm>
    </dsp:sp>
    <dsp:sp modelId="{9E2C8D46-D14A-485E-BC63-BCCE088D7F0F}">
      <dsp:nvSpPr>
        <dsp:cNvPr id="0" name=""/>
        <dsp:cNvSpPr/>
      </dsp:nvSpPr>
      <dsp:spPr>
        <a:xfrm>
          <a:off x="636835" y="113518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12115-3567-4755-A43E-22157AB2E86C}">
      <dsp:nvSpPr>
        <dsp:cNvPr id="0" name=""/>
        <dsp:cNvSpPr/>
      </dsp:nvSpPr>
      <dsp:spPr>
        <a:xfrm>
          <a:off x="1315283" y="2118301"/>
          <a:ext cx="8882832" cy="605076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Bold / Italic / Underline / Strikethrough the text</a:t>
          </a:r>
        </a:p>
      </dsp:txBody>
      <dsp:txXfrm>
        <a:off x="1315283" y="2118301"/>
        <a:ext cx="8882832" cy="605076"/>
      </dsp:txXfrm>
    </dsp:sp>
    <dsp:sp modelId="{9AE22509-509C-4EDE-83C0-E166EB96E547}">
      <dsp:nvSpPr>
        <dsp:cNvPr id="0" name=""/>
        <dsp:cNvSpPr/>
      </dsp:nvSpPr>
      <dsp:spPr>
        <a:xfrm>
          <a:off x="937110" y="204266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9DD46-6849-48E3-A78B-C2CE87CB9B4F}">
      <dsp:nvSpPr>
        <dsp:cNvPr id="0" name=""/>
        <dsp:cNvSpPr/>
      </dsp:nvSpPr>
      <dsp:spPr>
        <a:xfrm>
          <a:off x="1411158" y="3026450"/>
          <a:ext cx="878695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Subscript and Superscript the text</a:t>
          </a:r>
        </a:p>
      </dsp:txBody>
      <dsp:txXfrm>
        <a:off x="1411158" y="3026450"/>
        <a:ext cx="8786957" cy="605076"/>
      </dsp:txXfrm>
    </dsp:sp>
    <dsp:sp modelId="{AD5EDA02-F0BB-43D9-BB84-177543A4D972}">
      <dsp:nvSpPr>
        <dsp:cNvPr id="0" name=""/>
        <dsp:cNvSpPr/>
      </dsp:nvSpPr>
      <dsp:spPr>
        <a:xfrm>
          <a:off x="1032985" y="295081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2F7C7-445C-4CE0-AE83-592F9E313DAB}">
      <dsp:nvSpPr>
        <dsp:cNvPr id="0" name=""/>
        <dsp:cNvSpPr/>
      </dsp:nvSpPr>
      <dsp:spPr>
        <a:xfrm>
          <a:off x="1315283" y="3934598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Color of the text</a:t>
          </a:r>
        </a:p>
      </dsp:txBody>
      <dsp:txXfrm>
        <a:off x="1315283" y="3934598"/>
        <a:ext cx="8882832" cy="605076"/>
      </dsp:txXfrm>
    </dsp:sp>
    <dsp:sp modelId="{F2986F60-E9D4-4F6B-990D-6694436C60C6}">
      <dsp:nvSpPr>
        <dsp:cNvPr id="0" name=""/>
        <dsp:cNvSpPr/>
      </dsp:nvSpPr>
      <dsp:spPr>
        <a:xfrm>
          <a:off x="937110" y="385896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BC61E-9733-4AF0-838A-A858430DAC94}">
      <dsp:nvSpPr>
        <dsp:cNvPr id="0" name=""/>
        <dsp:cNvSpPr/>
      </dsp:nvSpPr>
      <dsp:spPr>
        <a:xfrm>
          <a:off x="1015008" y="4842080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Steps to Highlight text and to give Text Effects &amp; Typography</a:t>
          </a:r>
        </a:p>
      </dsp:txBody>
      <dsp:txXfrm>
        <a:off x="1015008" y="4842080"/>
        <a:ext cx="9183107" cy="605076"/>
      </dsp:txXfrm>
    </dsp:sp>
    <dsp:sp modelId="{2510C7AB-9EFC-4F30-ABA0-4809A880AC84}">
      <dsp:nvSpPr>
        <dsp:cNvPr id="0" name=""/>
        <dsp:cNvSpPr/>
      </dsp:nvSpPr>
      <dsp:spPr>
        <a:xfrm>
          <a:off x="636835" y="476644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038A7-43E6-4C2A-A821-F4A751C99501}">
      <dsp:nvSpPr>
        <dsp:cNvPr id="0" name=""/>
        <dsp:cNvSpPr/>
      </dsp:nvSpPr>
      <dsp:spPr>
        <a:xfrm>
          <a:off x="467057" y="5750228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Clear All Formatting</a:t>
          </a:r>
        </a:p>
      </dsp:txBody>
      <dsp:txXfrm>
        <a:off x="467057" y="5750228"/>
        <a:ext cx="9731058" cy="605076"/>
      </dsp:txXfrm>
    </dsp:sp>
    <dsp:sp modelId="{7B64CF2A-F06C-427B-A5DD-FC0CD2DF2A53}">
      <dsp:nvSpPr>
        <dsp:cNvPr id="0" name=""/>
        <dsp:cNvSpPr/>
      </dsp:nvSpPr>
      <dsp:spPr>
        <a:xfrm>
          <a:off x="88883" y="567459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3440670" y="-529020"/>
          <a:ext cx="4102344" cy="4102344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26370" y="307109"/>
          <a:ext cx="8906257" cy="603502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Header in a document</a:t>
          </a:r>
        </a:p>
      </dsp:txBody>
      <dsp:txXfrm>
        <a:off x="426370" y="307109"/>
        <a:ext cx="8906257" cy="603502"/>
      </dsp:txXfrm>
    </dsp:sp>
    <dsp:sp modelId="{13F9AC78-9229-49A7-919A-507FD0CAFE90}">
      <dsp:nvSpPr>
        <dsp:cNvPr id="0" name=""/>
        <dsp:cNvSpPr/>
      </dsp:nvSpPr>
      <dsp:spPr>
        <a:xfrm>
          <a:off x="44941" y="228322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33A-8A0C-4D65-9775-2476A972A493}">
      <dsp:nvSpPr>
        <dsp:cNvPr id="0" name=""/>
        <dsp:cNvSpPr/>
      </dsp:nvSpPr>
      <dsp:spPr>
        <a:xfrm>
          <a:off x="646800" y="1220400"/>
          <a:ext cx="8686718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Footer in a document</a:t>
          </a:r>
        </a:p>
      </dsp:txBody>
      <dsp:txXfrm>
        <a:off x="646800" y="1220400"/>
        <a:ext cx="8686718" cy="603502"/>
      </dsp:txXfrm>
    </dsp:sp>
    <dsp:sp modelId="{9261C24A-ADC4-446F-8357-2D078A93EF3D}">
      <dsp:nvSpPr>
        <dsp:cNvPr id="0" name=""/>
        <dsp:cNvSpPr/>
      </dsp:nvSpPr>
      <dsp:spPr>
        <a:xfrm>
          <a:off x="266262" y="1141613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C2B2-7A62-4734-9859-40FF673C9209}">
      <dsp:nvSpPr>
        <dsp:cNvPr id="0" name=""/>
        <dsp:cNvSpPr/>
      </dsp:nvSpPr>
      <dsp:spPr>
        <a:xfrm>
          <a:off x="425479" y="2133691"/>
          <a:ext cx="8908039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Page Number in a document</a:t>
          </a:r>
        </a:p>
      </dsp:txBody>
      <dsp:txXfrm>
        <a:off x="425479" y="2133691"/>
        <a:ext cx="8908039" cy="603502"/>
      </dsp:txXfrm>
    </dsp:sp>
    <dsp:sp modelId="{9E2C8D46-D14A-485E-BC63-BCCE088D7F0F}">
      <dsp:nvSpPr>
        <dsp:cNvPr id="0" name=""/>
        <dsp:cNvSpPr/>
      </dsp:nvSpPr>
      <dsp:spPr>
        <a:xfrm>
          <a:off x="44941" y="2054905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3440670" y="-529020"/>
          <a:ext cx="4102344" cy="4102344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26370" y="307109"/>
          <a:ext cx="8906257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Header in a document</a:t>
          </a:r>
        </a:p>
      </dsp:txBody>
      <dsp:txXfrm>
        <a:off x="426370" y="307109"/>
        <a:ext cx="8906257" cy="603502"/>
      </dsp:txXfrm>
    </dsp:sp>
    <dsp:sp modelId="{13F9AC78-9229-49A7-919A-507FD0CAFE90}">
      <dsp:nvSpPr>
        <dsp:cNvPr id="0" name=""/>
        <dsp:cNvSpPr/>
      </dsp:nvSpPr>
      <dsp:spPr>
        <a:xfrm>
          <a:off x="44941" y="228322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33A-8A0C-4D65-9775-2476A972A493}">
      <dsp:nvSpPr>
        <dsp:cNvPr id="0" name=""/>
        <dsp:cNvSpPr/>
      </dsp:nvSpPr>
      <dsp:spPr>
        <a:xfrm>
          <a:off x="646800" y="1220400"/>
          <a:ext cx="8686718" cy="603502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Footer in a document</a:t>
          </a:r>
        </a:p>
      </dsp:txBody>
      <dsp:txXfrm>
        <a:off x="646800" y="1220400"/>
        <a:ext cx="8686718" cy="603502"/>
      </dsp:txXfrm>
    </dsp:sp>
    <dsp:sp modelId="{9261C24A-ADC4-446F-8357-2D078A93EF3D}">
      <dsp:nvSpPr>
        <dsp:cNvPr id="0" name=""/>
        <dsp:cNvSpPr/>
      </dsp:nvSpPr>
      <dsp:spPr>
        <a:xfrm>
          <a:off x="266262" y="1141613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C2B2-7A62-4734-9859-40FF673C9209}">
      <dsp:nvSpPr>
        <dsp:cNvPr id="0" name=""/>
        <dsp:cNvSpPr/>
      </dsp:nvSpPr>
      <dsp:spPr>
        <a:xfrm>
          <a:off x="425479" y="2133691"/>
          <a:ext cx="8908039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Page Number in a document</a:t>
          </a:r>
        </a:p>
      </dsp:txBody>
      <dsp:txXfrm>
        <a:off x="425479" y="2133691"/>
        <a:ext cx="8908039" cy="603502"/>
      </dsp:txXfrm>
    </dsp:sp>
    <dsp:sp modelId="{9E2C8D46-D14A-485E-BC63-BCCE088D7F0F}">
      <dsp:nvSpPr>
        <dsp:cNvPr id="0" name=""/>
        <dsp:cNvSpPr/>
      </dsp:nvSpPr>
      <dsp:spPr>
        <a:xfrm>
          <a:off x="44941" y="2054905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3440670" y="-529020"/>
          <a:ext cx="4102344" cy="4102344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26370" y="307109"/>
          <a:ext cx="8906257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Header in a document</a:t>
          </a:r>
        </a:p>
      </dsp:txBody>
      <dsp:txXfrm>
        <a:off x="426370" y="307109"/>
        <a:ext cx="8906257" cy="603502"/>
      </dsp:txXfrm>
    </dsp:sp>
    <dsp:sp modelId="{13F9AC78-9229-49A7-919A-507FD0CAFE90}">
      <dsp:nvSpPr>
        <dsp:cNvPr id="0" name=""/>
        <dsp:cNvSpPr/>
      </dsp:nvSpPr>
      <dsp:spPr>
        <a:xfrm>
          <a:off x="44941" y="228322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33A-8A0C-4D65-9775-2476A972A493}">
      <dsp:nvSpPr>
        <dsp:cNvPr id="0" name=""/>
        <dsp:cNvSpPr/>
      </dsp:nvSpPr>
      <dsp:spPr>
        <a:xfrm>
          <a:off x="646800" y="1220400"/>
          <a:ext cx="8686718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Footer in a document</a:t>
          </a:r>
        </a:p>
      </dsp:txBody>
      <dsp:txXfrm>
        <a:off x="646800" y="1220400"/>
        <a:ext cx="8686718" cy="603502"/>
      </dsp:txXfrm>
    </dsp:sp>
    <dsp:sp modelId="{9261C24A-ADC4-446F-8357-2D078A93EF3D}">
      <dsp:nvSpPr>
        <dsp:cNvPr id="0" name=""/>
        <dsp:cNvSpPr/>
      </dsp:nvSpPr>
      <dsp:spPr>
        <a:xfrm>
          <a:off x="266262" y="1141613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C2B2-7A62-4734-9859-40FF673C9209}">
      <dsp:nvSpPr>
        <dsp:cNvPr id="0" name=""/>
        <dsp:cNvSpPr/>
      </dsp:nvSpPr>
      <dsp:spPr>
        <a:xfrm>
          <a:off x="425479" y="2133691"/>
          <a:ext cx="8908039" cy="603502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Page Number in a document</a:t>
          </a:r>
        </a:p>
      </dsp:txBody>
      <dsp:txXfrm>
        <a:off x="425479" y="2133691"/>
        <a:ext cx="8908039" cy="603502"/>
      </dsp:txXfrm>
    </dsp:sp>
    <dsp:sp modelId="{9E2C8D46-D14A-485E-BC63-BCCE088D7F0F}">
      <dsp:nvSpPr>
        <dsp:cNvPr id="0" name=""/>
        <dsp:cNvSpPr/>
      </dsp:nvSpPr>
      <dsp:spPr>
        <a:xfrm>
          <a:off x="44941" y="2054905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set Date &amp; Time in a document 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add Object in a document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set Date &amp; Time in a document 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add Object in a document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add Equation in a document 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add Symbol in a document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add Equation in a document 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add Symbol in a document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Themes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Colors of a Theme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Fonts of a Theme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Paragraph Spacing of a Theme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Effects of a Theme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as Default a Theme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Themes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Colors of a Theme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Fonts of a Theme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Paragraph Spacing of a Theme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Effects of a Theme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as Default a Theme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Themes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Colors of a Theme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Fonts of a Theme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Paragraph Spacing of a Theme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Effects of a Theme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as Default a Theme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7521842" y="-1150572"/>
          <a:ext cx="8959121" cy="8959121"/>
        </a:xfrm>
        <a:prstGeom prst="blockArc">
          <a:avLst>
            <a:gd name="adj1" fmla="val 18900000"/>
            <a:gd name="adj2" fmla="val 2700000"/>
            <a:gd name="adj3" fmla="val 24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67057" y="302671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and font size</a:t>
          </a:r>
        </a:p>
      </dsp:txBody>
      <dsp:txXfrm>
        <a:off x="467057" y="302671"/>
        <a:ext cx="9731058" cy="605076"/>
      </dsp:txXfrm>
    </dsp:sp>
    <dsp:sp modelId="{13F9AC78-9229-49A7-919A-507FD0CAFE90}">
      <dsp:nvSpPr>
        <dsp:cNvPr id="0" name=""/>
        <dsp:cNvSpPr/>
      </dsp:nvSpPr>
      <dsp:spPr>
        <a:xfrm>
          <a:off x="88883" y="22703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015008" y="1210819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Case</a:t>
          </a:r>
        </a:p>
      </dsp:txBody>
      <dsp:txXfrm>
        <a:off x="1015008" y="1210819"/>
        <a:ext cx="9183107" cy="605076"/>
      </dsp:txXfrm>
    </dsp:sp>
    <dsp:sp modelId="{9E2C8D46-D14A-485E-BC63-BCCE088D7F0F}">
      <dsp:nvSpPr>
        <dsp:cNvPr id="0" name=""/>
        <dsp:cNvSpPr/>
      </dsp:nvSpPr>
      <dsp:spPr>
        <a:xfrm>
          <a:off x="636835" y="113518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12115-3567-4755-A43E-22157AB2E86C}">
      <dsp:nvSpPr>
        <dsp:cNvPr id="0" name=""/>
        <dsp:cNvSpPr/>
      </dsp:nvSpPr>
      <dsp:spPr>
        <a:xfrm>
          <a:off x="1315283" y="2118301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Bold / Italic / Underline / Strikethrough the text</a:t>
          </a:r>
        </a:p>
      </dsp:txBody>
      <dsp:txXfrm>
        <a:off x="1315283" y="2118301"/>
        <a:ext cx="8882832" cy="605076"/>
      </dsp:txXfrm>
    </dsp:sp>
    <dsp:sp modelId="{9AE22509-509C-4EDE-83C0-E166EB96E547}">
      <dsp:nvSpPr>
        <dsp:cNvPr id="0" name=""/>
        <dsp:cNvSpPr/>
      </dsp:nvSpPr>
      <dsp:spPr>
        <a:xfrm>
          <a:off x="937110" y="204266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9DD46-6849-48E3-A78B-C2CE87CB9B4F}">
      <dsp:nvSpPr>
        <dsp:cNvPr id="0" name=""/>
        <dsp:cNvSpPr/>
      </dsp:nvSpPr>
      <dsp:spPr>
        <a:xfrm>
          <a:off x="1411158" y="3026450"/>
          <a:ext cx="8786957" cy="605076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Subscript and Superscript the text</a:t>
          </a:r>
        </a:p>
      </dsp:txBody>
      <dsp:txXfrm>
        <a:off x="1411158" y="3026450"/>
        <a:ext cx="8786957" cy="605076"/>
      </dsp:txXfrm>
    </dsp:sp>
    <dsp:sp modelId="{AD5EDA02-F0BB-43D9-BB84-177543A4D972}">
      <dsp:nvSpPr>
        <dsp:cNvPr id="0" name=""/>
        <dsp:cNvSpPr/>
      </dsp:nvSpPr>
      <dsp:spPr>
        <a:xfrm>
          <a:off x="1032985" y="295081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2F7C7-445C-4CE0-AE83-592F9E313DAB}">
      <dsp:nvSpPr>
        <dsp:cNvPr id="0" name=""/>
        <dsp:cNvSpPr/>
      </dsp:nvSpPr>
      <dsp:spPr>
        <a:xfrm>
          <a:off x="1315283" y="3934598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Color of the text</a:t>
          </a:r>
        </a:p>
      </dsp:txBody>
      <dsp:txXfrm>
        <a:off x="1315283" y="3934598"/>
        <a:ext cx="8882832" cy="605076"/>
      </dsp:txXfrm>
    </dsp:sp>
    <dsp:sp modelId="{F2986F60-E9D4-4F6B-990D-6694436C60C6}">
      <dsp:nvSpPr>
        <dsp:cNvPr id="0" name=""/>
        <dsp:cNvSpPr/>
      </dsp:nvSpPr>
      <dsp:spPr>
        <a:xfrm>
          <a:off x="937110" y="385896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BC61E-9733-4AF0-838A-A858430DAC94}">
      <dsp:nvSpPr>
        <dsp:cNvPr id="0" name=""/>
        <dsp:cNvSpPr/>
      </dsp:nvSpPr>
      <dsp:spPr>
        <a:xfrm>
          <a:off x="1015008" y="4842080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Steps to Highlight text and to give Text Effects &amp; Typography</a:t>
          </a:r>
        </a:p>
      </dsp:txBody>
      <dsp:txXfrm>
        <a:off x="1015008" y="4842080"/>
        <a:ext cx="9183107" cy="605076"/>
      </dsp:txXfrm>
    </dsp:sp>
    <dsp:sp modelId="{2510C7AB-9EFC-4F30-ABA0-4809A880AC84}">
      <dsp:nvSpPr>
        <dsp:cNvPr id="0" name=""/>
        <dsp:cNvSpPr/>
      </dsp:nvSpPr>
      <dsp:spPr>
        <a:xfrm>
          <a:off x="636835" y="476644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038A7-43E6-4C2A-A821-F4A751C99501}">
      <dsp:nvSpPr>
        <dsp:cNvPr id="0" name=""/>
        <dsp:cNvSpPr/>
      </dsp:nvSpPr>
      <dsp:spPr>
        <a:xfrm>
          <a:off x="467057" y="5750228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Clear All Formatting</a:t>
          </a:r>
        </a:p>
      </dsp:txBody>
      <dsp:txXfrm>
        <a:off x="467057" y="5750228"/>
        <a:ext cx="9731058" cy="605076"/>
      </dsp:txXfrm>
    </dsp:sp>
    <dsp:sp modelId="{7B64CF2A-F06C-427B-A5DD-FC0CD2DF2A53}">
      <dsp:nvSpPr>
        <dsp:cNvPr id="0" name=""/>
        <dsp:cNvSpPr/>
      </dsp:nvSpPr>
      <dsp:spPr>
        <a:xfrm>
          <a:off x="88883" y="567459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Themes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Colors of a Theme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Fonts of a Theme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Paragraph Spacing of a Theme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Effects of a Theme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as Default a Theme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Themes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Colors of a Theme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Fonts of a Theme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Paragraph Spacing of a Theme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Effects of a Theme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as Default a Theme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5570917" y="-895070"/>
          <a:ext cx="6962641" cy="696264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909014" y="270344"/>
          <a:ext cx="9052590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Themes in a Document</a:t>
          </a:r>
        </a:p>
      </dsp:txBody>
      <dsp:txXfrm>
        <a:off x="909014" y="270344"/>
        <a:ext cx="9052590" cy="548639"/>
      </dsp:txXfrm>
    </dsp:sp>
    <dsp:sp modelId="{13F9AC78-9229-49A7-919A-507FD0CAFE90}">
      <dsp:nvSpPr>
        <dsp:cNvPr id="0" name=""/>
        <dsp:cNvSpPr/>
      </dsp:nvSpPr>
      <dsp:spPr>
        <a:xfrm>
          <a:off x="352277" y="204313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287984" y="1087082"/>
          <a:ext cx="8686787" cy="548639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Colors of a Theme</a:t>
          </a:r>
        </a:p>
      </dsp:txBody>
      <dsp:txXfrm>
        <a:off x="1287984" y="1087082"/>
        <a:ext cx="8686787" cy="548639"/>
      </dsp:txXfrm>
    </dsp:sp>
    <dsp:sp modelId="{9E2C8D46-D14A-485E-BC63-BCCE088D7F0F}">
      <dsp:nvSpPr>
        <dsp:cNvPr id="0" name=""/>
        <dsp:cNvSpPr/>
      </dsp:nvSpPr>
      <dsp:spPr>
        <a:xfrm>
          <a:off x="800216" y="1021051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99D17-A59C-4C9D-AC98-38A19C7174B2}">
      <dsp:nvSpPr>
        <dsp:cNvPr id="0" name=""/>
        <dsp:cNvSpPr/>
      </dsp:nvSpPr>
      <dsp:spPr>
        <a:xfrm>
          <a:off x="1366993" y="1905859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Fonts of a Theme</a:t>
          </a:r>
        </a:p>
      </dsp:txBody>
      <dsp:txXfrm>
        <a:off x="1366993" y="1905859"/>
        <a:ext cx="8595373" cy="544560"/>
      </dsp:txXfrm>
    </dsp:sp>
    <dsp:sp modelId="{162166E3-AB48-40E3-90C5-8E4717212EFD}">
      <dsp:nvSpPr>
        <dsp:cNvPr id="0" name=""/>
        <dsp:cNvSpPr/>
      </dsp:nvSpPr>
      <dsp:spPr>
        <a:xfrm>
          <a:off x="1005047" y="1837789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0890-F855-43E7-8EEB-0B65929486A9}">
      <dsp:nvSpPr>
        <dsp:cNvPr id="0" name=""/>
        <dsp:cNvSpPr/>
      </dsp:nvSpPr>
      <dsp:spPr>
        <a:xfrm>
          <a:off x="1381454" y="2722080"/>
          <a:ext cx="8595373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Paragraph Spacing of a Theme</a:t>
          </a:r>
        </a:p>
      </dsp:txBody>
      <dsp:txXfrm>
        <a:off x="1381454" y="2722080"/>
        <a:ext cx="8595373" cy="544560"/>
      </dsp:txXfrm>
    </dsp:sp>
    <dsp:sp modelId="{05C048A5-56D3-4516-A5F6-B1100ADB3301}">
      <dsp:nvSpPr>
        <dsp:cNvPr id="0" name=""/>
        <dsp:cNvSpPr/>
      </dsp:nvSpPr>
      <dsp:spPr>
        <a:xfrm>
          <a:off x="1005047" y="2654010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8FB11-8D88-4EC7-872C-E2CB9304673E}">
      <dsp:nvSpPr>
        <dsp:cNvPr id="0" name=""/>
        <dsp:cNvSpPr/>
      </dsp:nvSpPr>
      <dsp:spPr>
        <a:xfrm>
          <a:off x="1288182" y="3538818"/>
          <a:ext cx="8686787" cy="544560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Effects of a Theme</a:t>
          </a:r>
        </a:p>
      </dsp:txBody>
      <dsp:txXfrm>
        <a:off x="1288182" y="3538818"/>
        <a:ext cx="8686787" cy="544560"/>
      </dsp:txXfrm>
    </dsp:sp>
    <dsp:sp modelId="{05B4DAB0-739E-4961-A23E-D7457A1C98D4}">
      <dsp:nvSpPr>
        <dsp:cNvPr id="0" name=""/>
        <dsp:cNvSpPr/>
      </dsp:nvSpPr>
      <dsp:spPr>
        <a:xfrm>
          <a:off x="800216" y="3470748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F1D9-6E57-4CF9-BB71-6CCC9A79ED59}">
      <dsp:nvSpPr>
        <dsp:cNvPr id="0" name=""/>
        <dsp:cNvSpPr/>
      </dsp:nvSpPr>
      <dsp:spPr>
        <a:xfrm>
          <a:off x="921651" y="4355556"/>
          <a:ext cx="9052590" cy="544560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4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Set as Default a Theme</a:t>
          </a:r>
        </a:p>
      </dsp:txBody>
      <dsp:txXfrm>
        <a:off x="921651" y="4355556"/>
        <a:ext cx="9052590" cy="544560"/>
      </dsp:txXfrm>
    </dsp:sp>
    <dsp:sp modelId="{9AEDF4D1-0A63-40D2-956F-DDF89ED74604}">
      <dsp:nvSpPr>
        <dsp:cNvPr id="0" name=""/>
        <dsp:cNvSpPr/>
      </dsp:nvSpPr>
      <dsp:spPr>
        <a:xfrm>
          <a:off x="352277" y="4287486"/>
          <a:ext cx="680701" cy="6807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3440670" y="-529020"/>
          <a:ext cx="4102344" cy="4102344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26370" y="307109"/>
          <a:ext cx="8906257" cy="603502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Watermark in a document</a:t>
          </a:r>
        </a:p>
      </dsp:txBody>
      <dsp:txXfrm>
        <a:off x="426370" y="307109"/>
        <a:ext cx="8906257" cy="603502"/>
      </dsp:txXfrm>
    </dsp:sp>
    <dsp:sp modelId="{13F9AC78-9229-49A7-919A-507FD0CAFE90}">
      <dsp:nvSpPr>
        <dsp:cNvPr id="0" name=""/>
        <dsp:cNvSpPr/>
      </dsp:nvSpPr>
      <dsp:spPr>
        <a:xfrm>
          <a:off x="44941" y="228322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33A-8A0C-4D65-9775-2476A972A493}">
      <dsp:nvSpPr>
        <dsp:cNvPr id="0" name=""/>
        <dsp:cNvSpPr/>
      </dsp:nvSpPr>
      <dsp:spPr>
        <a:xfrm>
          <a:off x="646800" y="1220400"/>
          <a:ext cx="8686718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set Page Color in a document</a:t>
          </a:r>
        </a:p>
      </dsp:txBody>
      <dsp:txXfrm>
        <a:off x="646800" y="1220400"/>
        <a:ext cx="8686718" cy="603502"/>
      </dsp:txXfrm>
    </dsp:sp>
    <dsp:sp modelId="{9261C24A-ADC4-446F-8357-2D078A93EF3D}">
      <dsp:nvSpPr>
        <dsp:cNvPr id="0" name=""/>
        <dsp:cNvSpPr/>
      </dsp:nvSpPr>
      <dsp:spPr>
        <a:xfrm>
          <a:off x="266262" y="1141613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C2B2-7A62-4734-9859-40FF673C9209}">
      <dsp:nvSpPr>
        <dsp:cNvPr id="0" name=""/>
        <dsp:cNvSpPr/>
      </dsp:nvSpPr>
      <dsp:spPr>
        <a:xfrm>
          <a:off x="425479" y="2133691"/>
          <a:ext cx="8908039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set Page Borders in a document</a:t>
          </a:r>
        </a:p>
      </dsp:txBody>
      <dsp:txXfrm>
        <a:off x="425479" y="2133691"/>
        <a:ext cx="8908039" cy="603502"/>
      </dsp:txXfrm>
    </dsp:sp>
    <dsp:sp modelId="{9E2C8D46-D14A-485E-BC63-BCCE088D7F0F}">
      <dsp:nvSpPr>
        <dsp:cNvPr id="0" name=""/>
        <dsp:cNvSpPr/>
      </dsp:nvSpPr>
      <dsp:spPr>
        <a:xfrm>
          <a:off x="44941" y="2054905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3440670" y="-529020"/>
          <a:ext cx="4102344" cy="4102344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26370" y="307109"/>
          <a:ext cx="8906257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Watermark in a document</a:t>
          </a:r>
        </a:p>
      </dsp:txBody>
      <dsp:txXfrm>
        <a:off x="426370" y="307109"/>
        <a:ext cx="8906257" cy="603502"/>
      </dsp:txXfrm>
    </dsp:sp>
    <dsp:sp modelId="{13F9AC78-9229-49A7-919A-507FD0CAFE90}">
      <dsp:nvSpPr>
        <dsp:cNvPr id="0" name=""/>
        <dsp:cNvSpPr/>
      </dsp:nvSpPr>
      <dsp:spPr>
        <a:xfrm>
          <a:off x="44941" y="228322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33A-8A0C-4D65-9775-2476A972A493}">
      <dsp:nvSpPr>
        <dsp:cNvPr id="0" name=""/>
        <dsp:cNvSpPr/>
      </dsp:nvSpPr>
      <dsp:spPr>
        <a:xfrm>
          <a:off x="646800" y="1220400"/>
          <a:ext cx="8686718" cy="603502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set Page Color in a document</a:t>
          </a:r>
        </a:p>
      </dsp:txBody>
      <dsp:txXfrm>
        <a:off x="646800" y="1220400"/>
        <a:ext cx="8686718" cy="603502"/>
      </dsp:txXfrm>
    </dsp:sp>
    <dsp:sp modelId="{9261C24A-ADC4-446F-8357-2D078A93EF3D}">
      <dsp:nvSpPr>
        <dsp:cNvPr id="0" name=""/>
        <dsp:cNvSpPr/>
      </dsp:nvSpPr>
      <dsp:spPr>
        <a:xfrm>
          <a:off x="266262" y="1141613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C2B2-7A62-4734-9859-40FF673C9209}">
      <dsp:nvSpPr>
        <dsp:cNvPr id="0" name=""/>
        <dsp:cNvSpPr/>
      </dsp:nvSpPr>
      <dsp:spPr>
        <a:xfrm>
          <a:off x="425479" y="2133691"/>
          <a:ext cx="8908039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set Page Borders in a document</a:t>
          </a:r>
        </a:p>
      </dsp:txBody>
      <dsp:txXfrm>
        <a:off x="425479" y="2133691"/>
        <a:ext cx="8908039" cy="603502"/>
      </dsp:txXfrm>
    </dsp:sp>
    <dsp:sp modelId="{9E2C8D46-D14A-485E-BC63-BCCE088D7F0F}">
      <dsp:nvSpPr>
        <dsp:cNvPr id="0" name=""/>
        <dsp:cNvSpPr/>
      </dsp:nvSpPr>
      <dsp:spPr>
        <a:xfrm>
          <a:off x="44941" y="2054905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3440670" y="-529020"/>
          <a:ext cx="4102344" cy="4102344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26370" y="307109"/>
          <a:ext cx="8906257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add Watermark in a document</a:t>
          </a:r>
        </a:p>
      </dsp:txBody>
      <dsp:txXfrm>
        <a:off x="426370" y="307109"/>
        <a:ext cx="8906257" cy="603502"/>
      </dsp:txXfrm>
    </dsp:sp>
    <dsp:sp modelId="{13F9AC78-9229-49A7-919A-507FD0CAFE90}">
      <dsp:nvSpPr>
        <dsp:cNvPr id="0" name=""/>
        <dsp:cNvSpPr/>
      </dsp:nvSpPr>
      <dsp:spPr>
        <a:xfrm>
          <a:off x="44941" y="228322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2B33A-8A0C-4D65-9775-2476A972A493}">
      <dsp:nvSpPr>
        <dsp:cNvPr id="0" name=""/>
        <dsp:cNvSpPr/>
      </dsp:nvSpPr>
      <dsp:spPr>
        <a:xfrm>
          <a:off x="646800" y="1220400"/>
          <a:ext cx="8686718" cy="603502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set Page Color in a document</a:t>
          </a:r>
        </a:p>
      </dsp:txBody>
      <dsp:txXfrm>
        <a:off x="646800" y="1220400"/>
        <a:ext cx="8686718" cy="603502"/>
      </dsp:txXfrm>
    </dsp:sp>
    <dsp:sp modelId="{9261C24A-ADC4-446F-8357-2D078A93EF3D}">
      <dsp:nvSpPr>
        <dsp:cNvPr id="0" name=""/>
        <dsp:cNvSpPr/>
      </dsp:nvSpPr>
      <dsp:spPr>
        <a:xfrm>
          <a:off x="266262" y="1141613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C2B2-7A62-4734-9859-40FF673C9209}">
      <dsp:nvSpPr>
        <dsp:cNvPr id="0" name=""/>
        <dsp:cNvSpPr/>
      </dsp:nvSpPr>
      <dsp:spPr>
        <a:xfrm>
          <a:off x="425479" y="2133691"/>
          <a:ext cx="8908039" cy="603502"/>
        </a:xfrm>
        <a:prstGeom prst="rect">
          <a:avLst/>
        </a:prstGeom>
        <a:solidFill>
          <a:srgbClr val="B615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2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Steps to set Page Borders in a document</a:t>
          </a:r>
        </a:p>
      </dsp:txBody>
      <dsp:txXfrm>
        <a:off x="425479" y="2133691"/>
        <a:ext cx="8908039" cy="603502"/>
      </dsp:txXfrm>
    </dsp:sp>
    <dsp:sp modelId="{9E2C8D46-D14A-485E-BC63-BCCE088D7F0F}">
      <dsp:nvSpPr>
        <dsp:cNvPr id="0" name=""/>
        <dsp:cNvSpPr/>
      </dsp:nvSpPr>
      <dsp:spPr>
        <a:xfrm>
          <a:off x="44941" y="2054905"/>
          <a:ext cx="761075" cy="761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7521842" y="-1150572"/>
          <a:ext cx="8959121" cy="8959121"/>
        </a:xfrm>
        <a:prstGeom prst="blockArc">
          <a:avLst>
            <a:gd name="adj1" fmla="val 18900000"/>
            <a:gd name="adj2" fmla="val 2700000"/>
            <a:gd name="adj3" fmla="val 24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67057" y="302671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and font size</a:t>
          </a:r>
        </a:p>
      </dsp:txBody>
      <dsp:txXfrm>
        <a:off x="467057" y="302671"/>
        <a:ext cx="9731058" cy="605076"/>
      </dsp:txXfrm>
    </dsp:sp>
    <dsp:sp modelId="{13F9AC78-9229-49A7-919A-507FD0CAFE90}">
      <dsp:nvSpPr>
        <dsp:cNvPr id="0" name=""/>
        <dsp:cNvSpPr/>
      </dsp:nvSpPr>
      <dsp:spPr>
        <a:xfrm>
          <a:off x="88883" y="22703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015008" y="1210819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Case</a:t>
          </a:r>
        </a:p>
      </dsp:txBody>
      <dsp:txXfrm>
        <a:off x="1015008" y="1210819"/>
        <a:ext cx="9183107" cy="605076"/>
      </dsp:txXfrm>
    </dsp:sp>
    <dsp:sp modelId="{9E2C8D46-D14A-485E-BC63-BCCE088D7F0F}">
      <dsp:nvSpPr>
        <dsp:cNvPr id="0" name=""/>
        <dsp:cNvSpPr/>
      </dsp:nvSpPr>
      <dsp:spPr>
        <a:xfrm>
          <a:off x="636835" y="113518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12115-3567-4755-A43E-22157AB2E86C}">
      <dsp:nvSpPr>
        <dsp:cNvPr id="0" name=""/>
        <dsp:cNvSpPr/>
      </dsp:nvSpPr>
      <dsp:spPr>
        <a:xfrm>
          <a:off x="1315283" y="2118301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Bold / Italic / Underline / Strikethrough the text</a:t>
          </a:r>
        </a:p>
      </dsp:txBody>
      <dsp:txXfrm>
        <a:off x="1315283" y="2118301"/>
        <a:ext cx="8882832" cy="605076"/>
      </dsp:txXfrm>
    </dsp:sp>
    <dsp:sp modelId="{9AE22509-509C-4EDE-83C0-E166EB96E547}">
      <dsp:nvSpPr>
        <dsp:cNvPr id="0" name=""/>
        <dsp:cNvSpPr/>
      </dsp:nvSpPr>
      <dsp:spPr>
        <a:xfrm>
          <a:off x="937110" y="204266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9DD46-6849-48E3-A78B-C2CE87CB9B4F}">
      <dsp:nvSpPr>
        <dsp:cNvPr id="0" name=""/>
        <dsp:cNvSpPr/>
      </dsp:nvSpPr>
      <dsp:spPr>
        <a:xfrm>
          <a:off x="1411158" y="3026450"/>
          <a:ext cx="878695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Subscript and Superscript the text</a:t>
          </a:r>
        </a:p>
      </dsp:txBody>
      <dsp:txXfrm>
        <a:off x="1411158" y="3026450"/>
        <a:ext cx="8786957" cy="605076"/>
      </dsp:txXfrm>
    </dsp:sp>
    <dsp:sp modelId="{AD5EDA02-F0BB-43D9-BB84-177543A4D972}">
      <dsp:nvSpPr>
        <dsp:cNvPr id="0" name=""/>
        <dsp:cNvSpPr/>
      </dsp:nvSpPr>
      <dsp:spPr>
        <a:xfrm>
          <a:off x="1032985" y="295081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2F7C7-445C-4CE0-AE83-592F9E313DAB}">
      <dsp:nvSpPr>
        <dsp:cNvPr id="0" name=""/>
        <dsp:cNvSpPr/>
      </dsp:nvSpPr>
      <dsp:spPr>
        <a:xfrm>
          <a:off x="1315283" y="3934598"/>
          <a:ext cx="8882832" cy="605076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Color of the text</a:t>
          </a:r>
        </a:p>
      </dsp:txBody>
      <dsp:txXfrm>
        <a:off x="1315283" y="3934598"/>
        <a:ext cx="8882832" cy="605076"/>
      </dsp:txXfrm>
    </dsp:sp>
    <dsp:sp modelId="{F2986F60-E9D4-4F6B-990D-6694436C60C6}">
      <dsp:nvSpPr>
        <dsp:cNvPr id="0" name=""/>
        <dsp:cNvSpPr/>
      </dsp:nvSpPr>
      <dsp:spPr>
        <a:xfrm>
          <a:off x="937110" y="385896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BC61E-9733-4AF0-838A-A858430DAC94}">
      <dsp:nvSpPr>
        <dsp:cNvPr id="0" name=""/>
        <dsp:cNvSpPr/>
      </dsp:nvSpPr>
      <dsp:spPr>
        <a:xfrm>
          <a:off x="1015008" y="4842080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Steps to Highlight text and to give Text Effects &amp; Typography</a:t>
          </a:r>
        </a:p>
      </dsp:txBody>
      <dsp:txXfrm>
        <a:off x="1015008" y="4842080"/>
        <a:ext cx="9183107" cy="605076"/>
      </dsp:txXfrm>
    </dsp:sp>
    <dsp:sp modelId="{2510C7AB-9EFC-4F30-ABA0-4809A880AC84}">
      <dsp:nvSpPr>
        <dsp:cNvPr id="0" name=""/>
        <dsp:cNvSpPr/>
      </dsp:nvSpPr>
      <dsp:spPr>
        <a:xfrm>
          <a:off x="636835" y="476644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038A7-43E6-4C2A-A821-F4A751C99501}">
      <dsp:nvSpPr>
        <dsp:cNvPr id="0" name=""/>
        <dsp:cNvSpPr/>
      </dsp:nvSpPr>
      <dsp:spPr>
        <a:xfrm>
          <a:off x="467057" y="5750228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Clear All Formatting</a:t>
          </a:r>
        </a:p>
      </dsp:txBody>
      <dsp:txXfrm>
        <a:off x="467057" y="5750228"/>
        <a:ext cx="9731058" cy="605076"/>
      </dsp:txXfrm>
    </dsp:sp>
    <dsp:sp modelId="{7B64CF2A-F06C-427B-A5DD-FC0CD2DF2A53}">
      <dsp:nvSpPr>
        <dsp:cNvPr id="0" name=""/>
        <dsp:cNvSpPr/>
      </dsp:nvSpPr>
      <dsp:spPr>
        <a:xfrm>
          <a:off x="88883" y="567459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7521842" y="-1150572"/>
          <a:ext cx="8959121" cy="8959121"/>
        </a:xfrm>
        <a:prstGeom prst="blockArc">
          <a:avLst>
            <a:gd name="adj1" fmla="val 18900000"/>
            <a:gd name="adj2" fmla="val 2700000"/>
            <a:gd name="adj3" fmla="val 24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67057" y="302671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and font size</a:t>
          </a:r>
        </a:p>
      </dsp:txBody>
      <dsp:txXfrm>
        <a:off x="467057" y="302671"/>
        <a:ext cx="9731058" cy="605076"/>
      </dsp:txXfrm>
    </dsp:sp>
    <dsp:sp modelId="{13F9AC78-9229-49A7-919A-507FD0CAFE90}">
      <dsp:nvSpPr>
        <dsp:cNvPr id="0" name=""/>
        <dsp:cNvSpPr/>
      </dsp:nvSpPr>
      <dsp:spPr>
        <a:xfrm>
          <a:off x="88883" y="22703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015008" y="1210819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Case</a:t>
          </a:r>
        </a:p>
      </dsp:txBody>
      <dsp:txXfrm>
        <a:off x="1015008" y="1210819"/>
        <a:ext cx="9183107" cy="605076"/>
      </dsp:txXfrm>
    </dsp:sp>
    <dsp:sp modelId="{9E2C8D46-D14A-485E-BC63-BCCE088D7F0F}">
      <dsp:nvSpPr>
        <dsp:cNvPr id="0" name=""/>
        <dsp:cNvSpPr/>
      </dsp:nvSpPr>
      <dsp:spPr>
        <a:xfrm>
          <a:off x="636835" y="113518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12115-3567-4755-A43E-22157AB2E86C}">
      <dsp:nvSpPr>
        <dsp:cNvPr id="0" name=""/>
        <dsp:cNvSpPr/>
      </dsp:nvSpPr>
      <dsp:spPr>
        <a:xfrm>
          <a:off x="1315283" y="2118301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Bold / Italic / Underline / Strikethrough the text</a:t>
          </a:r>
        </a:p>
      </dsp:txBody>
      <dsp:txXfrm>
        <a:off x="1315283" y="2118301"/>
        <a:ext cx="8882832" cy="605076"/>
      </dsp:txXfrm>
    </dsp:sp>
    <dsp:sp modelId="{9AE22509-509C-4EDE-83C0-E166EB96E547}">
      <dsp:nvSpPr>
        <dsp:cNvPr id="0" name=""/>
        <dsp:cNvSpPr/>
      </dsp:nvSpPr>
      <dsp:spPr>
        <a:xfrm>
          <a:off x="937110" y="204266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9DD46-6849-48E3-A78B-C2CE87CB9B4F}">
      <dsp:nvSpPr>
        <dsp:cNvPr id="0" name=""/>
        <dsp:cNvSpPr/>
      </dsp:nvSpPr>
      <dsp:spPr>
        <a:xfrm>
          <a:off x="1411158" y="3026450"/>
          <a:ext cx="878695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Subscript and Superscript the text</a:t>
          </a:r>
        </a:p>
      </dsp:txBody>
      <dsp:txXfrm>
        <a:off x="1411158" y="3026450"/>
        <a:ext cx="8786957" cy="605076"/>
      </dsp:txXfrm>
    </dsp:sp>
    <dsp:sp modelId="{AD5EDA02-F0BB-43D9-BB84-177543A4D972}">
      <dsp:nvSpPr>
        <dsp:cNvPr id="0" name=""/>
        <dsp:cNvSpPr/>
      </dsp:nvSpPr>
      <dsp:spPr>
        <a:xfrm>
          <a:off x="1032985" y="295081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2F7C7-445C-4CE0-AE83-592F9E313DAB}">
      <dsp:nvSpPr>
        <dsp:cNvPr id="0" name=""/>
        <dsp:cNvSpPr/>
      </dsp:nvSpPr>
      <dsp:spPr>
        <a:xfrm>
          <a:off x="1315283" y="3934598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Color of the text</a:t>
          </a:r>
        </a:p>
      </dsp:txBody>
      <dsp:txXfrm>
        <a:off x="1315283" y="3934598"/>
        <a:ext cx="8882832" cy="605076"/>
      </dsp:txXfrm>
    </dsp:sp>
    <dsp:sp modelId="{F2986F60-E9D4-4F6B-990D-6694436C60C6}">
      <dsp:nvSpPr>
        <dsp:cNvPr id="0" name=""/>
        <dsp:cNvSpPr/>
      </dsp:nvSpPr>
      <dsp:spPr>
        <a:xfrm>
          <a:off x="937110" y="385896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BC61E-9733-4AF0-838A-A858430DAC94}">
      <dsp:nvSpPr>
        <dsp:cNvPr id="0" name=""/>
        <dsp:cNvSpPr/>
      </dsp:nvSpPr>
      <dsp:spPr>
        <a:xfrm>
          <a:off x="1015008" y="4842080"/>
          <a:ext cx="9183107" cy="605076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Steps to Highlight text and to give Text Effects &amp; Typography</a:t>
          </a:r>
        </a:p>
      </dsp:txBody>
      <dsp:txXfrm>
        <a:off x="1015008" y="4842080"/>
        <a:ext cx="9183107" cy="605076"/>
      </dsp:txXfrm>
    </dsp:sp>
    <dsp:sp modelId="{2510C7AB-9EFC-4F30-ABA0-4809A880AC84}">
      <dsp:nvSpPr>
        <dsp:cNvPr id="0" name=""/>
        <dsp:cNvSpPr/>
      </dsp:nvSpPr>
      <dsp:spPr>
        <a:xfrm>
          <a:off x="636835" y="476644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038A7-43E6-4C2A-A821-F4A751C99501}">
      <dsp:nvSpPr>
        <dsp:cNvPr id="0" name=""/>
        <dsp:cNvSpPr/>
      </dsp:nvSpPr>
      <dsp:spPr>
        <a:xfrm>
          <a:off x="467057" y="5750228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Clear All Formatting</a:t>
          </a:r>
        </a:p>
      </dsp:txBody>
      <dsp:txXfrm>
        <a:off x="467057" y="5750228"/>
        <a:ext cx="9731058" cy="605076"/>
      </dsp:txXfrm>
    </dsp:sp>
    <dsp:sp modelId="{7B64CF2A-F06C-427B-A5DD-FC0CD2DF2A53}">
      <dsp:nvSpPr>
        <dsp:cNvPr id="0" name=""/>
        <dsp:cNvSpPr/>
      </dsp:nvSpPr>
      <dsp:spPr>
        <a:xfrm>
          <a:off x="88883" y="567459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7521842" y="-1150572"/>
          <a:ext cx="8959121" cy="8959121"/>
        </a:xfrm>
        <a:prstGeom prst="blockArc">
          <a:avLst>
            <a:gd name="adj1" fmla="val 18900000"/>
            <a:gd name="adj2" fmla="val 2700000"/>
            <a:gd name="adj3" fmla="val 24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467057" y="302671"/>
          <a:ext cx="9731058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and font size</a:t>
          </a:r>
        </a:p>
      </dsp:txBody>
      <dsp:txXfrm>
        <a:off x="467057" y="302671"/>
        <a:ext cx="9731058" cy="605076"/>
      </dsp:txXfrm>
    </dsp:sp>
    <dsp:sp modelId="{13F9AC78-9229-49A7-919A-507FD0CAFE90}">
      <dsp:nvSpPr>
        <dsp:cNvPr id="0" name=""/>
        <dsp:cNvSpPr/>
      </dsp:nvSpPr>
      <dsp:spPr>
        <a:xfrm>
          <a:off x="88883" y="22703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1015008" y="1210819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Case</a:t>
          </a:r>
        </a:p>
      </dsp:txBody>
      <dsp:txXfrm>
        <a:off x="1015008" y="1210819"/>
        <a:ext cx="9183107" cy="605076"/>
      </dsp:txXfrm>
    </dsp:sp>
    <dsp:sp modelId="{9E2C8D46-D14A-485E-BC63-BCCE088D7F0F}">
      <dsp:nvSpPr>
        <dsp:cNvPr id="0" name=""/>
        <dsp:cNvSpPr/>
      </dsp:nvSpPr>
      <dsp:spPr>
        <a:xfrm>
          <a:off x="636835" y="113518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12115-3567-4755-A43E-22157AB2E86C}">
      <dsp:nvSpPr>
        <dsp:cNvPr id="0" name=""/>
        <dsp:cNvSpPr/>
      </dsp:nvSpPr>
      <dsp:spPr>
        <a:xfrm>
          <a:off x="1315283" y="2118301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Bold / Italic / Underline / Strikethrough the text</a:t>
          </a:r>
        </a:p>
      </dsp:txBody>
      <dsp:txXfrm>
        <a:off x="1315283" y="2118301"/>
        <a:ext cx="8882832" cy="605076"/>
      </dsp:txXfrm>
    </dsp:sp>
    <dsp:sp modelId="{9AE22509-509C-4EDE-83C0-E166EB96E547}">
      <dsp:nvSpPr>
        <dsp:cNvPr id="0" name=""/>
        <dsp:cNvSpPr/>
      </dsp:nvSpPr>
      <dsp:spPr>
        <a:xfrm>
          <a:off x="937110" y="2042667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9DD46-6849-48E3-A78B-C2CE87CB9B4F}">
      <dsp:nvSpPr>
        <dsp:cNvPr id="0" name=""/>
        <dsp:cNvSpPr/>
      </dsp:nvSpPr>
      <dsp:spPr>
        <a:xfrm>
          <a:off x="1411158" y="3026450"/>
          <a:ext cx="878695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Subscript and Superscript the text</a:t>
          </a:r>
        </a:p>
      </dsp:txBody>
      <dsp:txXfrm>
        <a:off x="1411158" y="3026450"/>
        <a:ext cx="8786957" cy="605076"/>
      </dsp:txXfrm>
    </dsp:sp>
    <dsp:sp modelId="{AD5EDA02-F0BB-43D9-BB84-177543A4D972}">
      <dsp:nvSpPr>
        <dsp:cNvPr id="0" name=""/>
        <dsp:cNvSpPr/>
      </dsp:nvSpPr>
      <dsp:spPr>
        <a:xfrm>
          <a:off x="1032985" y="295081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2F7C7-445C-4CE0-AE83-592F9E313DAB}">
      <dsp:nvSpPr>
        <dsp:cNvPr id="0" name=""/>
        <dsp:cNvSpPr/>
      </dsp:nvSpPr>
      <dsp:spPr>
        <a:xfrm>
          <a:off x="1315283" y="3934598"/>
          <a:ext cx="8882832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change Font Color of the text</a:t>
          </a:r>
        </a:p>
      </dsp:txBody>
      <dsp:txXfrm>
        <a:off x="1315283" y="3934598"/>
        <a:ext cx="8882832" cy="605076"/>
      </dsp:txXfrm>
    </dsp:sp>
    <dsp:sp modelId="{F2986F60-E9D4-4F6B-990D-6694436C60C6}">
      <dsp:nvSpPr>
        <dsp:cNvPr id="0" name=""/>
        <dsp:cNvSpPr/>
      </dsp:nvSpPr>
      <dsp:spPr>
        <a:xfrm>
          <a:off x="937110" y="385896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BC61E-9733-4AF0-838A-A858430DAC94}">
      <dsp:nvSpPr>
        <dsp:cNvPr id="0" name=""/>
        <dsp:cNvSpPr/>
      </dsp:nvSpPr>
      <dsp:spPr>
        <a:xfrm>
          <a:off x="1015008" y="4842080"/>
          <a:ext cx="9183107" cy="605076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Steps to Highlight text and to give Text Effects &amp; Typography</a:t>
          </a:r>
        </a:p>
      </dsp:txBody>
      <dsp:txXfrm>
        <a:off x="1015008" y="4842080"/>
        <a:ext cx="9183107" cy="605076"/>
      </dsp:txXfrm>
    </dsp:sp>
    <dsp:sp modelId="{2510C7AB-9EFC-4F30-ABA0-4809A880AC84}">
      <dsp:nvSpPr>
        <dsp:cNvPr id="0" name=""/>
        <dsp:cNvSpPr/>
      </dsp:nvSpPr>
      <dsp:spPr>
        <a:xfrm>
          <a:off x="636835" y="4766445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038A7-43E6-4C2A-A821-F4A751C99501}">
      <dsp:nvSpPr>
        <dsp:cNvPr id="0" name=""/>
        <dsp:cNvSpPr/>
      </dsp:nvSpPr>
      <dsp:spPr>
        <a:xfrm>
          <a:off x="467057" y="5750228"/>
          <a:ext cx="9731058" cy="605076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8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Steps to Clear All Formatting</a:t>
          </a:r>
        </a:p>
      </dsp:txBody>
      <dsp:txXfrm>
        <a:off x="467057" y="5750228"/>
        <a:ext cx="9731058" cy="605076"/>
      </dsp:txXfrm>
    </dsp:sp>
    <dsp:sp modelId="{7B64CF2A-F06C-427B-A5DD-FC0CD2DF2A53}">
      <dsp:nvSpPr>
        <dsp:cNvPr id="0" name=""/>
        <dsp:cNvSpPr/>
      </dsp:nvSpPr>
      <dsp:spPr>
        <a:xfrm>
          <a:off x="88883" y="5674593"/>
          <a:ext cx="756346" cy="75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Cut, Copy and Paste the text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bg2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Format Painter the text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E084B-ED44-453F-87E3-9B64D6BC6F19}">
      <dsp:nvSpPr>
        <dsp:cNvPr id="0" name=""/>
        <dsp:cNvSpPr/>
      </dsp:nvSpPr>
      <dsp:spPr>
        <a:xfrm>
          <a:off x="-2393268" y="-378932"/>
          <a:ext cx="2929566" cy="2929566"/>
        </a:xfrm>
        <a:prstGeom prst="blockArc">
          <a:avLst>
            <a:gd name="adj1" fmla="val 18900000"/>
            <a:gd name="adj2" fmla="val 2700000"/>
            <a:gd name="adj3" fmla="val 73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B65DD-7F37-4D59-8076-1420C54B1948}">
      <dsp:nvSpPr>
        <dsp:cNvPr id="0" name=""/>
        <dsp:cNvSpPr/>
      </dsp:nvSpPr>
      <dsp:spPr>
        <a:xfrm>
          <a:off x="538145" y="330161"/>
          <a:ext cx="8776688" cy="580587"/>
        </a:xfrm>
        <a:prstGeom prst="rect">
          <a:avLst/>
        </a:prstGeom>
        <a:solidFill>
          <a:schemeClr val="bg2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Cut, Copy and Paste the text</a:t>
          </a:r>
        </a:p>
      </dsp:txBody>
      <dsp:txXfrm>
        <a:off x="538145" y="330161"/>
        <a:ext cx="8776688" cy="580587"/>
      </dsp:txXfrm>
    </dsp:sp>
    <dsp:sp modelId="{13F9AC78-9229-49A7-919A-507FD0CAFE90}">
      <dsp:nvSpPr>
        <dsp:cNvPr id="0" name=""/>
        <dsp:cNvSpPr/>
      </dsp:nvSpPr>
      <dsp:spPr>
        <a:xfrm>
          <a:off x="57766" y="232697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43E85-BC85-49B1-9642-90BC8D39CCC2}">
      <dsp:nvSpPr>
        <dsp:cNvPr id="0" name=""/>
        <dsp:cNvSpPr/>
      </dsp:nvSpPr>
      <dsp:spPr>
        <a:xfrm>
          <a:off x="538145" y="1260952"/>
          <a:ext cx="8776688" cy="580587"/>
        </a:xfrm>
        <a:prstGeom prst="rect">
          <a:avLst/>
        </a:prstGeom>
        <a:solidFill>
          <a:srgbClr val="B615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45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Steps to Format Painter the text</a:t>
          </a:r>
        </a:p>
      </dsp:txBody>
      <dsp:txXfrm>
        <a:off x="538145" y="1260952"/>
        <a:ext cx="8776688" cy="580587"/>
      </dsp:txXfrm>
    </dsp:sp>
    <dsp:sp modelId="{9E2C8D46-D14A-485E-BC63-BCCE088D7F0F}">
      <dsp:nvSpPr>
        <dsp:cNvPr id="0" name=""/>
        <dsp:cNvSpPr/>
      </dsp:nvSpPr>
      <dsp:spPr>
        <a:xfrm>
          <a:off x="57766" y="1163488"/>
          <a:ext cx="775514" cy="7755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1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4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rgbClr val="B61559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0FB5A8F-5514-4006-A85D-CCAD5D8AE1B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</a:t>
            </a:r>
            <a:r>
              <a:rPr lang="en-US" sz="1600" baseline="0" dirty="0"/>
              <a:t> Diploma Studies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solidFill>
              <a:srgbClr val="485E68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rgbClr val="556E7B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Computer Peripherals &amp; Networking (CPN)</a:t>
            </a:r>
          </a:p>
          <a:p>
            <a:pPr lvl="0"/>
            <a:r>
              <a:rPr lang="en-US" dirty="0"/>
              <a:t>DU # 21CS02102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</a:t>
            </a:r>
            <a:r>
              <a:rPr lang="en-US" sz="1600" baseline="0" dirty="0"/>
              <a:t> Diploma Studies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1F9D666-A510-4403-BF8B-8FED26C29A8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</a:t>
            </a:r>
            <a:r>
              <a:rPr lang="en-US" sz="1600" baseline="0" dirty="0"/>
              <a:t> Studies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F55C674-BD9D-4183-9DF5-A68A9AA4638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27E4128-EC2F-4DBE-9138-54F14DFDFF3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A959B00-188C-48A3-92AC-C3123A80A2A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</a:t>
            </a:r>
            <a:r>
              <a:rPr lang="en-US" sz="1600" baseline="0" dirty="0"/>
              <a:t> Studies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29598CA-90DD-4AAD-B501-3B7651A38A2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2D5F108-8967-4796-B17F-B757BB8AD94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D85033E9-1FD5-49C6-8401-7B608B08FA0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B61559">
                        <a:shade val="30000"/>
                        <a:satMod val="115000"/>
                      </a:srgbClr>
                    </a:gs>
                    <a:gs pos="50000">
                      <a:srgbClr val="B61559">
                        <a:shade val="67500"/>
                        <a:satMod val="115000"/>
                      </a:srgbClr>
                    </a:gs>
                    <a:gs pos="100000">
                      <a:srgbClr val="B61559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 flip="none" rotWithShape="1">
            <a:gsLst>
              <a:gs pos="0">
                <a:srgbClr val="B61559">
                  <a:shade val="30000"/>
                  <a:satMod val="115000"/>
                </a:srgbClr>
              </a:gs>
              <a:gs pos="50000">
                <a:srgbClr val="B61559">
                  <a:shade val="67500"/>
                  <a:satMod val="115000"/>
                </a:srgbClr>
              </a:gs>
              <a:gs pos="100000">
                <a:srgbClr val="B615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B6155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DAD03B-821E-42AE-AAB4-2B9A9FDCFE49}"/>
              </a:ext>
            </a:extLst>
          </p:cNvPr>
          <p:cNvPicPr>
            <a:picLocks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0881" y="6037501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</a:t>
            </a:r>
            <a:r>
              <a:rPr lang="en-US" sz="1600" baseline="0" dirty="0"/>
              <a:t> Studies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8569D80-D171-4145-914B-7E2B0634A36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D42F169B-AD73-4815-83F5-42BB5E4318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2BEBE09-B49A-4A90-9089-0614182098A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 flip="none" rotWithShape="1">
            <a:gsLst>
              <a:gs pos="0">
                <a:srgbClr val="B61559">
                  <a:shade val="30000"/>
                  <a:satMod val="115000"/>
                </a:srgbClr>
              </a:gs>
              <a:gs pos="50000">
                <a:srgbClr val="B61559">
                  <a:shade val="67500"/>
                  <a:satMod val="115000"/>
                </a:srgbClr>
              </a:gs>
              <a:gs pos="100000">
                <a:srgbClr val="B615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B6155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1BB32699-4C62-4BBF-9A17-90008E297198}"/>
              </a:ext>
            </a:extLst>
          </p:cNvPr>
          <p:cNvSpPr/>
          <p:nvPr userDrawn="1"/>
        </p:nvSpPr>
        <p:spPr>
          <a:xfrm rot="5400000">
            <a:off x="4309397" y="1708494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61559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C58FA9-71EA-487D-8A75-915EC6877722}"/>
              </a:ext>
            </a:extLst>
          </p:cNvPr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 flip="none" rotWithShape="1">
            <a:gsLst>
              <a:gs pos="0">
                <a:srgbClr val="B61559">
                  <a:shade val="30000"/>
                  <a:satMod val="115000"/>
                </a:srgbClr>
              </a:gs>
              <a:gs pos="50000">
                <a:srgbClr val="B61559">
                  <a:shade val="67500"/>
                  <a:satMod val="115000"/>
                </a:srgbClr>
              </a:gs>
              <a:gs pos="100000">
                <a:srgbClr val="B615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B6155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A77512-C96D-4B1D-861C-3369397D6121}"/>
              </a:ext>
            </a:extLst>
          </p:cNvPr>
          <p:cNvSpPr/>
          <p:nvPr userDrawn="1"/>
        </p:nvSpPr>
        <p:spPr>
          <a:xfrm flipH="1">
            <a:off x="7678346" y="2221532"/>
            <a:ext cx="4513654" cy="1951692"/>
          </a:xfrm>
          <a:prstGeom prst="rect">
            <a:avLst/>
          </a:prstGeom>
          <a:gradFill flip="none" rotWithShape="1">
            <a:gsLst>
              <a:gs pos="0">
                <a:srgbClr val="B61559">
                  <a:shade val="30000"/>
                  <a:satMod val="115000"/>
                </a:srgbClr>
              </a:gs>
              <a:gs pos="50000">
                <a:srgbClr val="B61559">
                  <a:shade val="67500"/>
                  <a:satMod val="115000"/>
                </a:srgbClr>
              </a:gs>
              <a:gs pos="100000">
                <a:srgbClr val="B615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B6155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342F5D-5C3A-4D09-B74D-32BF20197BBC}"/>
              </a:ext>
            </a:extLst>
          </p:cNvPr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Freeform 13">
            <a:extLst>
              <a:ext uri="{FF2B5EF4-FFF2-40B4-BE49-F238E27FC236}">
                <a16:creationId xmlns:a16="http://schemas.microsoft.com/office/drawing/2014/main" id="{7DBD9FF3-DB58-439A-9C3F-981DC0699B89}"/>
              </a:ext>
            </a:extLst>
          </p:cNvPr>
          <p:cNvSpPr>
            <a:spLocks/>
          </p:cNvSpPr>
          <p:nvPr userDrawn="1"/>
        </p:nvSpPr>
        <p:spPr bwMode="auto">
          <a:xfrm>
            <a:off x="2736224" y="-2949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 flip="none" rotWithShape="1">
            <a:gsLst>
              <a:gs pos="0">
                <a:srgbClr val="B61559">
                  <a:shade val="30000"/>
                  <a:satMod val="115000"/>
                </a:srgbClr>
              </a:gs>
              <a:gs pos="50000">
                <a:srgbClr val="B61559">
                  <a:shade val="67500"/>
                  <a:satMod val="115000"/>
                </a:srgbClr>
              </a:gs>
              <a:gs pos="100000">
                <a:srgbClr val="B615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B61559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55B1926-C5B6-4865-B639-303A5A9FE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63466" y="1743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DU # Subject Code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328D511-799B-45C6-81F9-46EF7B7F612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27" y="365143"/>
            <a:ext cx="2091771" cy="9451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E7C639A-5CC9-4FBB-A197-82D7D8F34BCB}"/>
              </a:ext>
            </a:extLst>
          </p:cNvPr>
          <p:cNvSpPr txBox="1"/>
          <p:nvPr userDrawn="1"/>
        </p:nvSpPr>
        <p:spPr>
          <a:xfrm>
            <a:off x="1837677" y="5802204"/>
            <a:ext cx="4701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and Technology, Rajkot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DCC7DC-434D-4ADE-9AA5-73DBFABF63FB}"/>
              </a:ext>
            </a:extLst>
          </p:cNvPr>
          <p:cNvSpPr txBox="1"/>
          <p:nvPr userDrawn="1"/>
        </p:nvSpPr>
        <p:spPr>
          <a:xfrm>
            <a:off x="1837677" y="5521352"/>
            <a:ext cx="3993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Computer Science and Engineering Department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F1B25E3-830F-4191-9F6A-E15558F3AD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B61559">
                        <a:shade val="30000"/>
                        <a:satMod val="115000"/>
                      </a:srgbClr>
                    </a:gs>
                    <a:gs pos="50000">
                      <a:srgbClr val="B61559">
                        <a:shade val="67500"/>
                        <a:satMod val="115000"/>
                      </a:srgbClr>
                    </a:gs>
                    <a:gs pos="100000">
                      <a:srgbClr val="B61559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Prof. Akash N Siddhpura</a:t>
            </a:r>
          </a:p>
        </p:txBody>
      </p:sp>
    </p:spTree>
    <p:extLst>
      <p:ext uri="{BB962C8B-B14F-4D97-AF65-F5344CB8AC3E}">
        <p14:creationId xmlns:p14="http://schemas.microsoft.com/office/powerpoint/2010/main" val="242756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Firoz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A. 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#2304DU004 (OAT)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MS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Word - 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0066"/>
            <a:ext cx="11929641" cy="5593943"/>
          </a:xfrm>
        </p:spPr>
        <p:txBody>
          <a:bodyPr>
            <a:noAutofit/>
          </a:bodyPr>
          <a:lstStyle>
            <a:lvl1pPr marL="265113" indent="-265113" algn="just">
              <a:buClr>
                <a:srgbClr val="B61559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B61559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B61559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B61559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B61559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D4FBB6C-F33D-4E66-B4AB-382669862FF2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0879" y="760875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50745"/>
            <a:ext cx="11929641" cy="5649046"/>
          </a:xfrm>
        </p:spPr>
        <p:txBody>
          <a:bodyPr>
            <a:noAutofit/>
          </a:bodyPr>
          <a:lstStyle>
            <a:lvl1pPr marL="265113" indent="-265113" algn="just">
              <a:buClr>
                <a:srgbClr val="B61559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B61559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B61559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B61559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B61559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Nima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H Patel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#2304DU004 (OAT)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MS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Word - 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0249C5-D54B-4B47-A799-2295647F167E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0879" y="5782375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Nima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H Patel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#2304DU004 (OAT)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MS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Word - 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50745"/>
            <a:ext cx="11929641" cy="5656790"/>
          </a:xfrm>
        </p:spPr>
        <p:txBody>
          <a:bodyPr>
            <a:noAutofit/>
          </a:bodyPr>
          <a:lstStyle>
            <a:lvl1pPr marL="265113" indent="-265113" algn="just">
              <a:buClr>
                <a:srgbClr val="B61559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B61559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B61559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B61559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B61559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C62C5EA-20FA-4D48-B1F0-D790EFF01D04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5782375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Firoz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A. 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#2304DU004 (OAT)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MS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Word - 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E637D0A-E2C8-4F88-B22F-A8CAE1677D33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0879" y="0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Nima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H Patel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#2304DU004 (OAT)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MS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Word - 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863A4-AF91-49D3-8D69-E74BC3D018FF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0879" y="5782375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Nima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H Patel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#2304DU004 (OAT)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MS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Word - 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BC50A-02F6-4C22-9FE5-47F9F36BE836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5782375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1" r:id="rId2"/>
    <p:sldLayoutId id="2147483692" r:id="rId3"/>
    <p:sldLayoutId id="2147483670" r:id="rId4"/>
    <p:sldLayoutId id="2147483687" r:id="rId5"/>
    <p:sldLayoutId id="2147483688" r:id="rId6"/>
    <p:sldLayoutId id="2147483672" r:id="rId7"/>
    <p:sldLayoutId id="2147483689" r:id="rId8"/>
    <p:sldLayoutId id="2147483690" r:id="rId9"/>
    <p:sldLayoutId id="2147483673" r:id="rId10"/>
    <p:sldLayoutId id="2147483691" r:id="rId11"/>
    <p:sldLayoutId id="2147483681" r:id="rId12"/>
    <p:sldLayoutId id="2147483667" r:id="rId13"/>
    <p:sldLayoutId id="2147483674" r:id="rId14"/>
    <p:sldLayoutId id="2147483676" r:id="rId15"/>
    <p:sldLayoutId id="2147483677" r:id="rId16"/>
    <p:sldLayoutId id="2147483678" r:id="rId17"/>
    <p:sldLayoutId id="2147483679" r:id="rId18"/>
    <p:sldLayoutId id="2147483683" r:id="rId19"/>
    <p:sldLayoutId id="2147483682" r:id="rId20"/>
    <p:sldLayoutId id="214748368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br>
              <a:rPr lang="en-US" dirty="0"/>
            </a:br>
            <a:r>
              <a:rPr lang="en-US" dirty="0"/>
              <a:t>MS Word - I</a:t>
            </a:r>
            <a:endParaRPr lang="en-US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996000" cy="290081"/>
          </a:xfrm>
        </p:spPr>
        <p:txBody>
          <a:bodyPr/>
          <a:lstStyle/>
          <a:p>
            <a:r>
              <a:rPr lang="en-US" dirty="0"/>
              <a:t>Computer Science and Engineering Department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Prof. </a:t>
            </a:r>
            <a:r>
              <a:rPr lang="en-US" dirty="0"/>
              <a:t>Firoz A. Sherasiya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Office Automation Tools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(OAT)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DU #2304DU004 </a:t>
            </a:r>
          </a:p>
        </p:txBody>
      </p:sp>
      <p:pic>
        <p:nvPicPr>
          <p:cNvPr id="11" name="Picture Placeholder 1">
            <a:extLst>
              <a:ext uri="{FF2B5EF4-FFF2-40B4-BE49-F238E27FC236}">
                <a16:creationId xmlns:a16="http://schemas.microsoft.com/office/drawing/2014/main" id="{716DFBE5-48D6-4479-4861-3BE5AF4A4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8" y="5211250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046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Home Page of the Word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pPr marL="457200" indent="-457200">
              <a:buFont typeface="+mj-lt"/>
              <a:buAutoNum type="arabicParenR" startAt="10"/>
            </a:pPr>
            <a:r>
              <a:rPr lang="en-US" dirty="0"/>
              <a:t>Category Groups</a:t>
            </a:r>
          </a:p>
          <a:p>
            <a:pPr marL="457200" indent="-457200">
              <a:buFont typeface="+mj-lt"/>
              <a:buAutoNum type="arabicParenR" startAt="10"/>
            </a:pPr>
            <a:r>
              <a:rPr lang="en-US" dirty="0"/>
              <a:t>Dialog Box Launcher</a:t>
            </a:r>
          </a:p>
          <a:p>
            <a:pPr marL="457200" indent="-457200">
              <a:buFont typeface="+mj-lt"/>
              <a:buAutoNum type="arabicParenR" startAt="10"/>
            </a:pPr>
            <a:r>
              <a:rPr lang="en-US" dirty="0"/>
              <a:t>Collapse the Ribbon</a:t>
            </a:r>
          </a:p>
          <a:p>
            <a:pPr marL="457200" indent="-457200">
              <a:buFont typeface="+mj-lt"/>
              <a:buAutoNum type="arabicParenR" startAt="10"/>
            </a:pPr>
            <a:r>
              <a:rPr lang="en-US" dirty="0"/>
              <a:t>Zoom Level</a:t>
            </a:r>
          </a:p>
          <a:p>
            <a:pPr marL="457200" indent="-457200">
              <a:buFont typeface="+mj-lt"/>
              <a:buAutoNum type="arabicParenR" startAt="10"/>
            </a:pPr>
            <a:r>
              <a:rPr lang="en-US" dirty="0"/>
              <a:t>Read Mode, Print Layout, Web Layout</a:t>
            </a:r>
          </a:p>
          <a:p>
            <a:pPr marL="457200" indent="-457200">
              <a:buFont typeface="+mj-lt"/>
              <a:buAutoNum type="arabicParenR" startAt="10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296"/>
          <a:stretch/>
        </p:blipFill>
        <p:spPr>
          <a:xfrm>
            <a:off x="3087974" y="1543985"/>
            <a:ext cx="8972847" cy="491002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40989" y="2320546"/>
            <a:ext cx="1188720" cy="22434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67444" y="2327806"/>
            <a:ext cx="1645920" cy="22434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48531" y="2335066"/>
            <a:ext cx="274320" cy="22434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132702" y="2327812"/>
            <a:ext cx="274320" cy="22434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040982" y="2424255"/>
            <a:ext cx="457200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340007" y="2431515"/>
            <a:ext cx="457200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031096" y="2518599"/>
            <a:ext cx="457200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039662" y="2533113"/>
            <a:ext cx="457200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822131" y="2335072"/>
            <a:ext cx="274320" cy="22434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1720525" y="2525859"/>
            <a:ext cx="457200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881604" y="6222053"/>
            <a:ext cx="1236605" cy="32846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1257511" y="5927879"/>
            <a:ext cx="457200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121763" y="6229313"/>
            <a:ext cx="767834" cy="32846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0292309" y="5920625"/>
            <a:ext cx="457200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0632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Format Painter the text:</a:t>
            </a:r>
          </a:p>
          <a:p>
            <a:pPr lvl="1"/>
            <a:r>
              <a:rPr lang="en-US" sz="1800" dirty="0"/>
              <a:t>Here, to set below text as per the format in the first line, use format painter instead of doing Bold, Italic and Font size increase separately.</a:t>
            </a:r>
          </a:p>
          <a:p>
            <a:pPr lvl="1"/>
            <a:r>
              <a:rPr lang="en-US" sz="1800" dirty="0"/>
              <a:t>Select that data and go to the Clipboard group in Home Tab.</a:t>
            </a:r>
          </a:p>
          <a:p>
            <a:pPr lvl="1"/>
            <a:r>
              <a:rPr lang="en-US" sz="1800" dirty="0"/>
              <a:t>Click on Format Painter. A brush like cursor will appear. </a:t>
            </a:r>
          </a:p>
          <a:p>
            <a:pPr lvl="1"/>
            <a:r>
              <a:rPr lang="en-US" sz="1800" dirty="0"/>
              <a:t>Move this brush to get same format for desired text.</a:t>
            </a:r>
            <a:r>
              <a:rPr lang="en-US" dirty="0"/>
              <a:t>  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3674034"/>
            <a:ext cx="4434719" cy="146946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1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67658998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Paragraph Group</a:t>
            </a:r>
          </a:p>
        </p:txBody>
      </p:sp>
    </p:spTree>
    <p:extLst>
      <p:ext uri="{BB962C8B-B14F-4D97-AF65-F5344CB8AC3E}">
        <p14:creationId xmlns:p14="http://schemas.microsoft.com/office/powerpoint/2010/main" val="4460538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Align the text:</a:t>
            </a:r>
          </a:p>
          <a:p>
            <a:pPr lvl="1"/>
            <a:r>
              <a:rPr lang="en-US" dirty="0"/>
              <a:t>For text alignment, go to Paragraph group in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46490" y="1780964"/>
            <a:ext cx="1709777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Align the text:</a:t>
            </a:r>
          </a:p>
          <a:p>
            <a:pPr lvl="1"/>
            <a:r>
              <a:rPr lang="en-US" dirty="0"/>
              <a:t>For text alignment, go to Paragraph group in Home Tab.</a:t>
            </a:r>
          </a:p>
          <a:p>
            <a:pPr lvl="1"/>
            <a:r>
              <a:rPr lang="en-US" dirty="0"/>
              <a:t>Here, the given text is already left aligned.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3286233"/>
            <a:ext cx="4434719" cy="147150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9503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Align the text:</a:t>
            </a:r>
          </a:p>
          <a:p>
            <a:pPr lvl="1"/>
            <a:r>
              <a:rPr lang="en-US" dirty="0"/>
              <a:t>For text alignment, go to Paragraph group in Home Tab.</a:t>
            </a:r>
          </a:p>
          <a:p>
            <a:pPr lvl="1"/>
            <a:r>
              <a:rPr lang="en-US" dirty="0"/>
              <a:t>Here, the given text is already left aligned.</a:t>
            </a:r>
          </a:p>
          <a:p>
            <a:pPr lvl="1"/>
            <a:r>
              <a:rPr lang="en-US" dirty="0"/>
              <a:t>Select the text and click on Center to align text in Center.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3286233"/>
            <a:ext cx="4434719" cy="147150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42383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8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Align the text:</a:t>
            </a:r>
          </a:p>
          <a:p>
            <a:pPr lvl="1"/>
            <a:r>
              <a:rPr lang="en-US" dirty="0"/>
              <a:t>For text alignment, go to Paragraph group in Home Tab.</a:t>
            </a:r>
          </a:p>
          <a:p>
            <a:pPr lvl="1"/>
            <a:r>
              <a:rPr lang="en-US" dirty="0"/>
              <a:t>Here, the given text is already left aligned.</a:t>
            </a:r>
          </a:p>
          <a:p>
            <a:pPr lvl="1"/>
            <a:r>
              <a:rPr lang="en-US" dirty="0"/>
              <a:t>Select the text and click on Center to align text in Center.</a:t>
            </a:r>
          </a:p>
          <a:p>
            <a:pPr lvl="1"/>
            <a:r>
              <a:rPr lang="en-US" dirty="0"/>
              <a:t>Click on Align Right to align text on right side.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3286233"/>
            <a:ext cx="4434719" cy="147150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70975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4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Align the text:</a:t>
            </a:r>
          </a:p>
          <a:p>
            <a:pPr lvl="1"/>
            <a:r>
              <a:rPr lang="en-US" sz="1920" dirty="0"/>
              <a:t>For text alignment, go to Paragraph group in Home Tab.</a:t>
            </a:r>
          </a:p>
          <a:p>
            <a:pPr lvl="1"/>
            <a:r>
              <a:rPr lang="en-US" sz="1920" dirty="0"/>
              <a:t>Here, the given text is already left aligned.</a:t>
            </a:r>
          </a:p>
          <a:p>
            <a:pPr lvl="1"/>
            <a:r>
              <a:rPr lang="en-US" sz="1920" dirty="0"/>
              <a:t>Select the text and click on Center to align text in Center.</a:t>
            </a:r>
          </a:p>
          <a:p>
            <a:pPr lvl="1"/>
            <a:r>
              <a:rPr lang="en-US" sz="1920" dirty="0"/>
              <a:t>Click on Align Right to align text on right side.</a:t>
            </a:r>
          </a:p>
          <a:p>
            <a:pPr lvl="1"/>
            <a:r>
              <a:rPr lang="en-US" sz="1920" dirty="0"/>
              <a:t>Click on Justify to distribute text evenly between the margins.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3286233"/>
            <a:ext cx="4434719" cy="147150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8143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61234869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Paragraph Group</a:t>
            </a:r>
          </a:p>
        </p:txBody>
      </p:sp>
    </p:spTree>
    <p:extLst>
      <p:ext uri="{BB962C8B-B14F-4D97-AF65-F5344CB8AC3E}">
        <p14:creationId xmlns:p14="http://schemas.microsoft.com/office/powerpoint/2010/main" val="26947553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Bullets / Numbering the text:</a:t>
            </a:r>
          </a:p>
          <a:p>
            <a:pPr lvl="1"/>
            <a:r>
              <a:rPr lang="en-US" dirty="0"/>
              <a:t>To set Bullets / Numbering, go to Paragraph group in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46490" y="1780964"/>
            <a:ext cx="1709777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Bullets / Numbering the text:</a:t>
            </a:r>
          </a:p>
          <a:p>
            <a:pPr lvl="1"/>
            <a:r>
              <a:rPr lang="en-US" dirty="0"/>
              <a:t>To set Bullets / Numbering, go to Paragraph group in Home Tab.</a:t>
            </a:r>
          </a:p>
          <a:p>
            <a:pPr lvl="1"/>
            <a:r>
              <a:rPr lang="en-US" dirty="0"/>
              <a:t>Select the text and click on Bullets Drop Down / Numbering Drop down to set desired bullets / Numbering. (By default bullets / Numbering is set as None).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818703" y="2173953"/>
            <a:ext cx="457200" cy="45720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93572199"/>
              </p:ext>
            </p:extLst>
          </p:nvPr>
        </p:nvGraphicFramePr>
        <p:xfrm>
          <a:off x="100014" y="-100015"/>
          <a:ext cx="10287000" cy="6657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914" y="1313278"/>
            <a:ext cx="615553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- Font Group</a:t>
            </a:r>
          </a:p>
        </p:txBody>
      </p:sp>
    </p:spTree>
    <p:extLst>
      <p:ext uri="{BB962C8B-B14F-4D97-AF65-F5344CB8AC3E}">
        <p14:creationId xmlns:p14="http://schemas.microsoft.com/office/powerpoint/2010/main" val="37423112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Bullets / Numbering the text:</a:t>
            </a:r>
          </a:p>
          <a:p>
            <a:pPr lvl="1"/>
            <a:r>
              <a:rPr lang="en-US" dirty="0"/>
              <a:t>To set Bullets / Numbering, go to Paragraph group in Home Tab.</a:t>
            </a:r>
          </a:p>
          <a:p>
            <a:pPr lvl="1"/>
            <a:r>
              <a:rPr lang="en-US" dirty="0"/>
              <a:t>Select the text and click on Bullets Drop Down / Numbering Drop down to set desired bullets / Numbering. (By default bullets / Numbering is set as None).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118956" y="2173953"/>
            <a:ext cx="457200" cy="45720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30341" y="4199284"/>
            <a:ext cx="409307" cy="133773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Bullets / Numbering the text:</a:t>
            </a:r>
          </a:p>
          <a:p>
            <a:pPr lvl="1"/>
            <a:r>
              <a:rPr lang="en-US" dirty="0"/>
              <a:t>To set Bullets / Numbering, go to Paragraph group in Home Tab.</a:t>
            </a:r>
          </a:p>
          <a:p>
            <a:pPr lvl="1"/>
            <a:r>
              <a:rPr lang="en-US" dirty="0"/>
              <a:t>Select the text and click on Bullets Drop Down / Numbering Drop down to set desired bullets / Numbering. (By default bullets / Numbering is set as None).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388205" y="2173953"/>
            <a:ext cx="457200" cy="45720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30341" y="4199284"/>
            <a:ext cx="409307" cy="133773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2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Bullets / Numbering the text:</a:t>
            </a:r>
          </a:p>
          <a:p>
            <a:pPr lvl="1"/>
            <a:r>
              <a:rPr lang="en-US" dirty="0"/>
              <a:t>To set Bullets / Numbering, go to Paragraph group in Home Tab.</a:t>
            </a:r>
          </a:p>
          <a:p>
            <a:pPr lvl="1"/>
            <a:r>
              <a:rPr lang="en-US" dirty="0"/>
              <a:t>Select the text and click on Bullets Drop Down / Numbering Drop down to set desired bullets / Numbering. (By default bullets / Numbering is set as None).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23425" y="2146656"/>
            <a:ext cx="731520" cy="73152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Bullets / Numbering the text:</a:t>
            </a:r>
          </a:p>
          <a:p>
            <a:pPr lvl="1"/>
            <a:r>
              <a:rPr lang="en-US" dirty="0"/>
              <a:t>To set Bullets / Numbering, go to Paragraph group in Home Tab.</a:t>
            </a:r>
          </a:p>
          <a:p>
            <a:pPr lvl="1"/>
            <a:r>
              <a:rPr lang="en-US" dirty="0"/>
              <a:t>Select the text and click on Bullets Drop Down / Numbering Drop down to set desired bullets / Numbering. (By default bullets / Numbering is set as None).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15247" y="2146656"/>
            <a:ext cx="731520" cy="73152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30341" y="4199284"/>
            <a:ext cx="409307" cy="133773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Bullets / Numbering the text:</a:t>
            </a:r>
          </a:p>
          <a:p>
            <a:pPr lvl="1"/>
            <a:r>
              <a:rPr lang="en-US" dirty="0"/>
              <a:t>To set Bullets / Numbering, go to Paragraph group in Home Tab.</a:t>
            </a:r>
          </a:p>
          <a:p>
            <a:pPr lvl="1"/>
            <a:r>
              <a:rPr lang="en-US" dirty="0"/>
              <a:t>Select the text and click on Bullets Drop Down / Numbering Drop down to set desired bullets / Numbering. (By default bullets / Numbering is set as None).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596628" y="2706217"/>
            <a:ext cx="731520" cy="73152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30341" y="4199284"/>
            <a:ext cx="409307" cy="133773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7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37923653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Paragraph Group</a:t>
            </a:r>
          </a:p>
        </p:txBody>
      </p:sp>
    </p:spTree>
    <p:extLst>
      <p:ext uri="{BB962C8B-B14F-4D97-AF65-F5344CB8AC3E}">
        <p14:creationId xmlns:p14="http://schemas.microsoft.com/office/powerpoint/2010/main" val="4279129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Line Spacing:</a:t>
            </a:r>
          </a:p>
          <a:p>
            <a:pPr lvl="1"/>
            <a:r>
              <a:rPr lang="en-US" dirty="0"/>
              <a:t>To set Line Spacing between text, go to Paragraph group in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46490" y="1780964"/>
            <a:ext cx="1709777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Line Spacing:</a:t>
            </a:r>
          </a:p>
          <a:p>
            <a:pPr lvl="1"/>
            <a:r>
              <a:rPr lang="en-US" dirty="0"/>
              <a:t>To set Line Spacing between text, go to Paragraph group in Home Tab.</a:t>
            </a:r>
          </a:p>
          <a:p>
            <a:pPr lvl="1"/>
            <a:r>
              <a:rPr lang="en-US" dirty="0"/>
              <a:t>Click on Line spacing and set desired spacing between the lines.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60159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Line Spacing:</a:t>
            </a:r>
          </a:p>
          <a:p>
            <a:pPr lvl="1"/>
            <a:r>
              <a:rPr lang="en-US" dirty="0"/>
              <a:t>To set Line Spacing between text, go to Paragraph group in Home Tab.</a:t>
            </a:r>
          </a:p>
          <a:p>
            <a:pPr lvl="1"/>
            <a:r>
              <a:rPr lang="en-US" dirty="0"/>
              <a:t>Click on Line spacing and set desired spacing between the lines.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60159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00142" y="2534581"/>
            <a:ext cx="1554344" cy="2761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Line Spacing:</a:t>
            </a:r>
          </a:p>
          <a:p>
            <a:pPr lvl="1"/>
            <a:r>
              <a:rPr lang="en-US" dirty="0"/>
              <a:t>To set Line Spacing between text, go to Paragraph group in Home Tab.</a:t>
            </a:r>
          </a:p>
          <a:p>
            <a:pPr lvl="1"/>
            <a:r>
              <a:rPr lang="en-US" dirty="0"/>
              <a:t>Click on Line spacing and set desired spacing between the lines.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60159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00142" y="2684709"/>
            <a:ext cx="1554344" cy="2761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3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7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87043944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Paragraph Group</a:t>
            </a:r>
          </a:p>
        </p:txBody>
      </p:sp>
    </p:spTree>
    <p:extLst>
      <p:ext uri="{BB962C8B-B14F-4D97-AF65-F5344CB8AC3E}">
        <p14:creationId xmlns:p14="http://schemas.microsoft.com/office/powerpoint/2010/main" val="10044246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Shading and Borders:</a:t>
            </a:r>
          </a:p>
          <a:p>
            <a:pPr lvl="1"/>
            <a:r>
              <a:rPr lang="en-US" dirty="0"/>
              <a:t>To set shading and borders, go to Paragraph group in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46490" y="1780964"/>
            <a:ext cx="1709777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Shading and Borders:</a:t>
            </a:r>
          </a:p>
          <a:p>
            <a:pPr lvl="1"/>
            <a:r>
              <a:rPr lang="en-US" dirty="0"/>
              <a:t>To set shading and borders, go to Paragraph group in Home Tab.</a:t>
            </a:r>
          </a:p>
          <a:p>
            <a:pPr lvl="1"/>
            <a:r>
              <a:rPr lang="en-US" dirty="0"/>
              <a:t>Click on Shading and choose desired color for the text. (By default, there is No Color option is chosen)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733117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Shading and Borders:</a:t>
            </a:r>
          </a:p>
          <a:p>
            <a:pPr lvl="1"/>
            <a:r>
              <a:rPr lang="en-US" dirty="0"/>
              <a:t>To set shading and borders, go to Paragraph group in Home Tab.</a:t>
            </a:r>
          </a:p>
          <a:p>
            <a:pPr lvl="1"/>
            <a:r>
              <a:rPr lang="en-US" dirty="0"/>
              <a:t>Click on Shading and choose desired color for the text. (By default, there is No Color option is chosen)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733117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10358" y="2685119"/>
            <a:ext cx="231043" cy="18860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3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Shading and Borders:</a:t>
            </a:r>
          </a:p>
          <a:p>
            <a:pPr lvl="1"/>
            <a:r>
              <a:rPr lang="en-US" dirty="0"/>
              <a:t>To set shading and borders, go to Paragraph group in Home Tab.</a:t>
            </a:r>
          </a:p>
          <a:p>
            <a:pPr lvl="1"/>
            <a:r>
              <a:rPr lang="en-US" dirty="0"/>
              <a:t>Click on Shading and choose desired color for the text. (By default, there is No Color option is chosen)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733117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78342" y="3108203"/>
            <a:ext cx="231043" cy="18860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1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Shading and Borders:</a:t>
            </a:r>
          </a:p>
          <a:p>
            <a:pPr lvl="1"/>
            <a:r>
              <a:rPr lang="en-US" dirty="0"/>
              <a:t>To set shading and borders, go to Paragraph group in Home Tab.</a:t>
            </a:r>
          </a:p>
          <a:p>
            <a:pPr lvl="1"/>
            <a:r>
              <a:rPr lang="en-US" dirty="0"/>
              <a:t>Click on Shading and choose desired color for the text. (By default, there is No Color option is chosen)</a:t>
            </a:r>
          </a:p>
          <a:p>
            <a:pPr lvl="1"/>
            <a:r>
              <a:rPr lang="en-US" dirty="0"/>
              <a:t>Click on Borders to set border for the selected text.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485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3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Shading and Borders:</a:t>
            </a:r>
          </a:p>
          <a:p>
            <a:pPr lvl="1"/>
            <a:r>
              <a:rPr lang="en-US" dirty="0"/>
              <a:t>To set shading and borders, go to Paragraph group in Home Tab.</a:t>
            </a:r>
          </a:p>
          <a:p>
            <a:pPr lvl="1"/>
            <a:r>
              <a:rPr lang="en-US" dirty="0"/>
              <a:t>Click on Shading and choose desired color for the text. (By default, there is No Color option is chosen)</a:t>
            </a:r>
          </a:p>
          <a:p>
            <a:pPr lvl="1"/>
            <a:r>
              <a:rPr lang="en-US" dirty="0"/>
              <a:t>Click on Borders to set border for the selected text.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485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80233" y="2398106"/>
            <a:ext cx="1413040" cy="2761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8951" y="4888434"/>
            <a:ext cx="4434727" cy="40429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1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Shading and Borders:</a:t>
            </a:r>
          </a:p>
          <a:p>
            <a:pPr lvl="1"/>
            <a:r>
              <a:rPr lang="en-US" dirty="0"/>
              <a:t>To set shading and borders, go to Paragraph group in Home Tab.</a:t>
            </a:r>
          </a:p>
          <a:p>
            <a:pPr lvl="1"/>
            <a:r>
              <a:rPr lang="en-US" dirty="0"/>
              <a:t>Click on Shading and choose desired color for the text. (By default, there is No Color option is chosen)</a:t>
            </a:r>
          </a:p>
          <a:p>
            <a:pPr lvl="1"/>
            <a:r>
              <a:rPr lang="en-US" dirty="0"/>
              <a:t>Click on Borders to set border for the selected text.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485" y="209206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80233" y="3012259"/>
            <a:ext cx="1413040" cy="2761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8951" y="4888434"/>
            <a:ext cx="4434727" cy="151236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4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4474863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Paragraph Group</a:t>
            </a:r>
          </a:p>
        </p:txBody>
      </p:sp>
    </p:spTree>
    <p:extLst>
      <p:ext uri="{BB962C8B-B14F-4D97-AF65-F5344CB8AC3E}">
        <p14:creationId xmlns:p14="http://schemas.microsoft.com/office/powerpoint/2010/main" val="32627792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Increase / Decrease Indent:</a:t>
            </a:r>
          </a:p>
          <a:p>
            <a:pPr lvl="1"/>
            <a:r>
              <a:rPr lang="en-US" dirty="0"/>
              <a:t>To move text away from the margin or towards the margin, indent is used. </a:t>
            </a:r>
          </a:p>
          <a:p>
            <a:pPr lvl="1"/>
            <a:r>
              <a:rPr lang="en-US" dirty="0"/>
              <a:t>To set indent, go to Paragraph group in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46490" y="1780964"/>
            <a:ext cx="1709777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32221" y="1780964"/>
            <a:ext cx="1880755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Increase / Decrease Indent:</a:t>
            </a:r>
          </a:p>
          <a:p>
            <a:pPr lvl="1"/>
            <a:r>
              <a:rPr lang="en-US" dirty="0"/>
              <a:t>To move text away from the margin or towards the margin, indent is used. </a:t>
            </a:r>
          </a:p>
          <a:p>
            <a:pPr lvl="1"/>
            <a:r>
              <a:rPr lang="en-US" dirty="0"/>
              <a:t>To set indent, go to Paragraph group in Home Tab.</a:t>
            </a:r>
          </a:p>
          <a:p>
            <a:pPr lvl="1"/>
            <a:r>
              <a:rPr lang="en-US" dirty="0"/>
              <a:t>Click on Increase indent to move text farther away from the margin and vice versa.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78525" y="190099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84261" y="242188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Increase / Decrease Indent:</a:t>
            </a:r>
          </a:p>
          <a:p>
            <a:pPr lvl="1"/>
            <a:r>
              <a:rPr lang="en-US" dirty="0"/>
              <a:t>To move text away from the margin or towards the margin, indent is used. </a:t>
            </a:r>
          </a:p>
          <a:p>
            <a:pPr lvl="1"/>
            <a:r>
              <a:rPr lang="en-US" dirty="0"/>
              <a:t>To set indent, go to Paragraph group in Home Tab.</a:t>
            </a:r>
          </a:p>
          <a:p>
            <a:pPr lvl="1"/>
            <a:r>
              <a:rPr lang="en-US" dirty="0"/>
              <a:t>Click on Increase indent to move text farther away from the margin and vice versa.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78525" y="190099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84514" y="242188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16374" y="4315227"/>
            <a:ext cx="4434727" cy="151236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Increase / Decrease Indent:</a:t>
            </a:r>
          </a:p>
          <a:p>
            <a:pPr lvl="1"/>
            <a:r>
              <a:rPr lang="en-US" dirty="0"/>
              <a:t>To move text away from the margin or towards the margin, indent is used. </a:t>
            </a:r>
          </a:p>
          <a:p>
            <a:pPr lvl="1"/>
            <a:r>
              <a:rPr lang="en-US" dirty="0"/>
              <a:t>To set indent, go to Paragraph group in Home Tab.</a:t>
            </a:r>
          </a:p>
          <a:p>
            <a:pPr lvl="1"/>
            <a:r>
              <a:rPr lang="en-US" dirty="0"/>
              <a:t>Click on Increase indent to move text farther away from the margin and vice versa.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78525" y="190099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6903" y="242188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87813" y="4238317"/>
            <a:ext cx="3665064" cy="182996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Increase / Decrease Indent:</a:t>
            </a:r>
          </a:p>
          <a:p>
            <a:pPr lvl="1"/>
            <a:r>
              <a:rPr lang="en-US" dirty="0"/>
              <a:t>To move text away from the margin or towards the margin, indent is used. </a:t>
            </a:r>
          </a:p>
          <a:p>
            <a:pPr lvl="1"/>
            <a:r>
              <a:rPr lang="en-US" dirty="0"/>
              <a:t>To set indent, go to Paragraph group in Home Tab.</a:t>
            </a:r>
          </a:p>
          <a:p>
            <a:pPr lvl="1"/>
            <a:r>
              <a:rPr lang="en-US" dirty="0"/>
              <a:t>Click on Increase indent to move text farther away from the margin and vice versa.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28397" y="190099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6903" y="242188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87813" y="4238317"/>
            <a:ext cx="3665064" cy="182996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7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Increase / Decrease Indent:</a:t>
            </a:r>
          </a:p>
          <a:p>
            <a:pPr lvl="1"/>
            <a:r>
              <a:rPr lang="en-US" dirty="0"/>
              <a:t>To move text away from the margin or towards the margin, indent is used. </a:t>
            </a:r>
          </a:p>
          <a:p>
            <a:pPr lvl="1"/>
            <a:r>
              <a:rPr lang="en-US" dirty="0"/>
              <a:t>To set indent, go to Paragraph group in Home Tab.</a:t>
            </a:r>
          </a:p>
          <a:p>
            <a:pPr lvl="1"/>
            <a:r>
              <a:rPr lang="en-US" dirty="0"/>
              <a:t>Click on Increase indent to move text farther away from the margin and vice versa.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28397" y="190099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6965" y="242188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94640" y="4301579"/>
            <a:ext cx="4878200" cy="151236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60834239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Paragraph Group</a:t>
            </a:r>
          </a:p>
        </p:txBody>
      </p:sp>
    </p:spTree>
    <p:extLst>
      <p:ext uri="{BB962C8B-B14F-4D97-AF65-F5344CB8AC3E}">
        <p14:creationId xmlns:p14="http://schemas.microsoft.com/office/powerpoint/2010/main" val="10555786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Sort the text:</a:t>
            </a:r>
          </a:p>
          <a:p>
            <a:pPr lvl="1"/>
            <a:r>
              <a:rPr lang="en-US" dirty="0"/>
              <a:t>To sort text, go to Paragraph group in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46490" y="1780964"/>
            <a:ext cx="1709777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Sort the text:</a:t>
            </a:r>
          </a:p>
          <a:p>
            <a:pPr lvl="1"/>
            <a:r>
              <a:rPr lang="en-US" dirty="0"/>
              <a:t>To sort text, go to Paragraph group in Home Tab.</a:t>
            </a:r>
          </a:p>
          <a:p>
            <a:pPr lvl="1"/>
            <a:r>
              <a:rPr lang="en-US" dirty="0"/>
              <a:t>Click on Sort to sort text / Number / Date.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69597" y="190099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7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Sort the text:</a:t>
            </a:r>
          </a:p>
          <a:p>
            <a:pPr lvl="1"/>
            <a:r>
              <a:rPr lang="en-US" dirty="0"/>
              <a:t>To sort text, go to Paragraph group in Home Tab.</a:t>
            </a:r>
          </a:p>
          <a:p>
            <a:pPr lvl="1"/>
            <a:r>
              <a:rPr lang="en-US" dirty="0"/>
              <a:t>Click on Sort to sort text / Number / Date.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69597" y="190099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60945" y="2065666"/>
            <a:ext cx="3028978" cy="221425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806473" y="3885273"/>
            <a:ext cx="725113" cy="29921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3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Paragraph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Sort the text:</a:t>
            </a:r>
          </a:p>
          <a:p>
            <a:pPr lvl="1"/>
            <a:r>
              <a:rPr lang="en-US" dirty="0"/>
              <a:t>To sort text, go to Paragraph group in Home Tab.</a:t>
            </a:r>
          </a:p>
          <a:p>
            <a:pPr lvl="1"/>
            <a:r>
              <a:rPr lang="en-US" dirty="0"/>
              <a:t>Click on Sort to sort text / Number / Date.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69597" y="190099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8756" y="4272708"/>
            <a:ext cx="4471280" cy="151236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drop down and font size drop down to select the desired font and font size.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63641" y="1905683"/>
            <a:ext cx="877386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Editing Group</a:t>
            </a:r>
          </a:p>
        </p:txBody>
      </p:sp>
    </p:spTree>
    <p:extLst>
      <p:ext uri="{BB962C8B-B14F-4D97-AF65-F5344CB8AC3E}">
        <p14:creationId xmlns:p14="http://schemas.microsoft.com/office/powerpoint/2010/main" val="9089022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Find any text:</a:t>
            </a:r>
          </a:p>
          <a:p>
            <a:pPr lvl="1"/>
            <a:r>
              <a:rPr lang="en-US" dirty="0"/>
              <a:t>To find any text, go to Editing group in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155109" y="1780964"/>
            <a:ext cx="772976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Find any text:</a:t>
            </a:r>
          </a:p>
          <a:p>
            <a:pPr lvl="1"/>
            <a:r>
              <a:rPr lang="en-US" dirty="0"/>
              <a:t>To find any text, go to Editing group in Home Tab.</a:t>
            </a:r>
          </a:p>
          <a:p>
            <a:pPr lvl="1"/>
            <a:r>
              <a:rPr lang="en-US" dirty="0"/>
              <a:t>Click on Find, left side one panel will appear.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238796" y="1835556"/>
            <a:ext cx="581891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21300" y="2405366"/>
            <a:ext cx="2008849" cy="406146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Find any text:</a:t>
            </a:r>
          </a:p>
          <a:p>
            <a:pPr lvl="1"/>
            <a:r>
              <a:rPr lang="en-US" dirty="0"/>
              <a:t>To find any text, go to Editing group in Home Tab.</a:t>
            </a:r>
          </a:p>
          <a:p>
            <a:pPr lvl="1"/>
            <a:r>
              <a:rPr lang="en-US" dirty="0"/>
              <a:t>Click on Find, left side one panel will appear.</a:t>
            </a:r>
          </a:p>
          <a:p>
            <a:pPr lvl="1"/>
            <a:r>
              <a:rPr lang="en-US" dirty="0"/>
              <a:t>Here, write the text in Search Document to find any text.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238796" y="1835556"/>
            <a:ext cx="581891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58019" y="2738997"/>
            <a:ext cx="1826226" cy="30979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Find any text:</a:t>
            </a:r>
          </a:p>
          <a:p>
            <a:pPr lvl="1"/>
            <a:r>
              <a:rPr lang="en-US" dirty="0"/>
              <a:t>To find any text, go to Editing group in Home Tab.</a:t>
            </a:r>
          </a:p>
          <a:p>
            <a:pPr lvl="1"/>
            <a:r>
              <a:rPr lang="en-US" dirty="0"/>
              <a:t>Click on Find, left side one panel will appear.</a:t>
            </a:r>
          </a:p>
          <a:p>
            <a:pPr lvl="1"/>
            <a:r>
              <a:rPr lang="en-US" dirty="0"/>
              <a:t>Here, write the text in Search Document to find any text.</a:t>
            </a:r>
          </a:p>
          <a:p>
            <a:pPr lvl="1"/>
            <a:r>
              <a:rPr lang="en-US" dirty="0"/>
              <a:t>The found text will be highlighted in the text as a result.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238796" y="1835556"/>
            <a:ext cx="581891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58019" y="2738997"/>
            <a:ext cx="1826226" cy="30979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7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Editing Group</a:t>
            </a:r>
          </a:p>
        </p:txBody>
      </p:sp>
    </p:spTree>
    <p:extLst>
      <p:ext uri="{BB962C8B-B14F-4D97-AF65-F5344CB8AC3E}">
        <p14:creationId xmlns:p14="http://schemas.microsoft.com/office/powerpoint/2010/main" val="25974828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Replace any text:</a:t>
            </a:r>
          </a:p>
          <a:p>
            <a:pPr lvl="1"/>
            <a:r>
              <a:rPr lang="en-US" dirty="0"/>
              <a:t>To replace any text, go to Editing group in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155109" y="1780964"/>
            <a:ext cx="772976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4791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Find any text:</a:t>
            </a:r>
          </a:p>
          <a:p>
            <a:pPr lvl="1"/>
            <a:r>
              <a:rPr lang="en-US" dirty="0"/>
              <a:t>To find any text, go to Editing group in Home Tab.</a:t>
            </a:r>
          </a:p>
          <a:p>
            <a:pPr lvl="1"/>
            <a:r>
              <a:rPr lang="en-US" dirty="0"/>
              <a:t>Click on Replace, one dialog box will appear will appear.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238796" y="1999332"/>
            <a:ext cx="581891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7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4791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Find any text:</a:t>
            </a:r>
          </a:p>
          <a:p>
            <a:pPr lvl="1"/>
            <a:r>
              <a:rPr lang="en-US" dirty="0"/>
              <a:t>To find any text, go to Editing group in Home Tab.</a:t>
            </a:r>
          </a:p>
          <a:p>
            <a:pPr lvl="1"/>
            <a:r>
              <a:rPr lang="en-US" dirty="0"/>
              <a:t>Click on Replace, one dialog box will appear will appear.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238796" y="1999332"/>
            <a:ext cx="581891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2340" y="2578577"/>
            <a:ext cx="4023360" cy="182880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4791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Find any text:</a:t>
            </a:r>
          </a:p>
          <a:p>
            <a:pPr lvl="1"/>
            <a:r>
              <a:rPr lang="en-US" dirty="0"/>
              <a:t>To find any text, go to Editing group in Home Tab.</a:t>
            </a:r>
          </a:p>
          <a:p>
            <a:pPr lvl="1"/>
            <a:r>
              <a:rPr lang="en-US" dirty="0"/>
              <a:t>Click on Replace, one dialog box will appear will appear.</a:t>
            </a:r>
          </a:p>
          <a:p>
            <a:pPr lvl="1"/>
            <a:r>
              <a:rPr lang="en-US" dirty="0"/>
              <a:t>Fill the values of Find What and Replace with and click on Replace All.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238796" y="1999332"/>
            <a:ext cx="581891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95220" y="3145189"/>
            <a:ext cx="3657600" cy="64098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88177" y="3884996"/>
            <a:ext cx="640080" cy="27432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drop down and font size drop down to select the desired font and font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44493" y="3110741"/>
            <a:ext cx="2068831" cy="29688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4791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Find any text:</a:t>
            </a:r>
          </a:p>
          <a:p>
            <a:pPr lvl="1"/>
            <a:r>
              <a:rPr lang="en-US" dirty="0"/>
              <a:t>To find any text, go to Editing group in Home Tab. </a:t>
            </a:r>
          </a:p>
          <a:p>
            <a:pPr lvl="1"/>
            <a:r>
              <a:rPr lang="en-US" dirty="0"/>
              <a:t>Click on Replace, one dialog box will appear will appear.</a:t>
            </a:r>
          </a:p>
          <a:p>
            <a:pPr lvl="1"/>
            <a:r>
              <a:rPr lang="en-US" dirty="0"/>
              <a:t>Fill the values of Find What and Replace with and click on Replace All. </a:t>
            </a:r>
          </a:p>
          <a:p>
            <a:pPr lvl="1"/>
            <a:r>
              <a:rPr lang="en-US" dirty="0"/>
              <a:t>Click on Ok after the replacements.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238796" y="1999332"/>
            <a:ext cx="581891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17317" y="3296697"/>
            <a:ext cx="1876927" cy="93846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13509" y="3864297"/>
            <a:ext cx="543678" cy="2718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2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4791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Editing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Find any text:</a:t>
            </a:r>
          </a:p>
          <a:p>
            <a:pPr lvl="1"/>
            <a:r>
              <a:rPr lang="en-US" sz="1920" dirty="0"/>
              <a:t>To find any text, go to Editing group in Home Tab.</a:t>
            </a:r>
          </a:p>
          <a:p>
            <a:pPr lvl="1"/>
            <a:r>
              <a:rPr lang="en-US" sz="1920" dirty="0"/>
              <a:t>Click on Replace, one dialog box will appear will appear.</a:t>
            </a:r>
          </a:p>
          <a:p>
            <a:pPr lvl="1"/>
            <a:r>
              <a:rPr lang="en-US" sz="1920" dirty="0"/>
              <a:t>Fill the values of Find What and Replace with and click on Replace All. </a:t>
            </a:r>
          </a:p>
          <a:p>
            <a:pPr lvl="1"/>
            <a:r>
              <a:rPr lang="en-US" sz="1920" dirty="0"/>
              <a:t>Click on Ok after the replacements.</a:t>
            </a:r>
          </a:p>
          <a:p>
            <a:pPr lvl="1"/>
            <a:r>
              <a:rPr lang="en-US" sz="1920" dirty="0"/>
              <a:t>The replaced text is shown with highlighted color.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238796" y="1999332"/>
            <a:ext cx="581891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93485" y="4402165"/>
            <a:ext cx="4310073" cy="149366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5383058"/>
              </p:ext>
            </p:extLst>
          </p:nvPr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Styles Group</a:t>
            </a:r>
          </a:p>
        </p:txBody>
      </p:sp>
    </p:spTree>
    <p:extLst>
      <p:ext uri="{BB962C8B-B14F-4D97-AF65-F5344CB8AC3E}">
        <p14:creationId xmlns:p14="http://schemas.microsoft.com/office/powerpoint/2010/main" val="31448676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apply Styles to the text:</a:t>
            </a:r>
          </a:p>
          <a:p>
            <a:pPr lvl="1"/>
            <a:r>
              <a:rPr lang="en-US" dirty="0"/>
              <a:t>To apply a style to the text, go to Styles group in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87857" y="1780964"/>
            <a:ext cx="4031566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apply Styles to the text:</a:t>
            </a:r>
          </a:p>
          <a:p>
            <a:pPr lvl="1"/>
            <a:r>
              <a:rPr lang="en-US" dirty="0"/>
              <a:t>To apply a style to the text, go to Styles group in Home Tab. </a:t>
            </a:r>
          </a:p>
          <a:p>
            <a:pPr lvl="1"/>
            <a:r>
              <a:rPr lang="en-US" dirty="0"/>
              <a:t>Select anyone style as per the choice. (By default, Normal style is selected.)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48755" y="1810689"/>
            <a:ext cx="725113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8149" y="2078419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1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apply Styles to the text:</a:t>
            </a:r>
          </a:p>
          <a:p>
            <a:pPr lvl="1"/>
            <a:r>
              <a:rPr lang="en-US" dirty="0"/>
              <a:t>To apply a style to the text, go to Styles group in Home Tab. </a:t>
            </a:r>
          </a:p>
          <a:p>
            <a:pPr lvl="1"/>
            <a:r>
              <a:rPr lang="en-US" dirty="0"/>
              <a:t>Select anyone style as per the choice. (By default, Normal style is selected.)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726431" y="1810689"/>
            <a:ext cx="725113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05064" y="2078419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8756" y="4272708"/>
            <a:ext cx="4471280" cy="151236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0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apply Styles to the text:</a:t>
            </a:r>
          </a:p>
          <a:p>
            <a:pPr lvl="1"/>
            <a:r>
              <a:rPr lang="en-US" dirty="0"/>
              <a:t>To apply a style to the text, go to Styles group in Home Tab. </a:t>
            </a:r>
          </a:p>
          <a:p>
            <a:pPr lvl="1"/>
            <a:r>
              <a:rPr lang="en-US" dirty="0"/>
              <a:t>Select anyone style as per the choice. (By default, Normal style is selected.)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668132" y="1810689"/>
            <a:ext cx="725113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05064" y="2078419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8756" y="4272708"/>
            <a:ext cx="4471280" cy="151236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apply Styles to the text:</a:t>
            </a:r>
          </a:p>
          <a:p>
            <a:pPr lvl="1"/>
            <a:r>
              <a:rPr lang="en-US" dirty="0"/>
              <a:t>To apply a style to the text, go to Styles group in Home Tab. </a:t>
            </a:r>
          </a:p>
          <a:p>
            <a:pPr lvl="1"/>
            <a:r>
              <a:rPr lang="en-US" dirty="0"/>
              <a:t>Select anyone style as per the choice. (By default, Normal style is selected.)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62408" y="2534022"/>
            <a:ext cx="725113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05064" y="2078419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8756" y="4409188"/>
            <a:ext cx="4471280" cy="151236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4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54034741"/>
              </p:ext>
            </p:extLst>
          </p:nvPr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Styles Group</a:t>
            </a:r>
          </a:p>
        </p:txBody>
      </p:sp>
    </p:spTree>
    <p:extLst>
      <p:ext uri="{BB962C8B-B14F-4D97-AF65-F5344CB8AC3E}">
        <p14:creationId xmlns:p14="http://schemas.microsoft.com/office/powerpoint/2010/main" val="33731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drop down and font size drop down to select the desired font and font size.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44493" y="3724695"/>
            <a:ext cx="2068831" cy="29688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style for the text:</a:t>
            </a:r>
          </a:p>
          <a:p>
            <a:pPr lvl="1"/>
            <a:r>
              <a:rPr lang="en-US" dirty="0"/>
              <a:t>To create a style for the text, go to Styles group in Home Tab.</a:t>
            </a:r>
          </a:p>
          <a:p>
            <a:pPr lvl="1"/>
            <a:r>
              <a:rPr lang="en-US" dirty="0"/>
              <a:t>Click on More to get an option to create a style.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195463" y="1780964"/>
            <a:ext cx="429768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73110" y="210571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style for the text:</a:t>
            </a:r>
          </a:p>
          <a:p>
            <a:pPr lvl="1"/>
            <a:r>
              <a:rPr lang="en-US" dirty="0"/>
              <a:t>To create a style for the text, go to Styles group in Home Tab.</a:t>
            </a:r>
          </a:p>
          <a:p>
            <a:pPr lvl="1"/>
            <a:r>
              <a:rPr lang="en-US" dirty="0"/>
              <a:t>Click on More to get an option to create a style.</a:t>
            </a:r>
          </a:p>
          <a:p>
            <a:pPr lvl="1"/>
            <a:r>
              <a:rPr lang="en-US" dirty="0"/>
              <a:t>Click on Create a Style, to create a new style.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87857" y="2937422"/>
            <a:ext cx="4031566" cy="303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style for the text:</a:t>
            </a:r>
          </a:p>
          <a:p>
            <a:pPr lvl="1"/>
            <a:r>
              <a:rPr lang="en-US" dirty="0"/>
              <a:t>To create a style for the text, go to Styles group in Home Tab.</a:t>
            </a:r>
          </a:p>
          <a:p>
            <a:pPr lvl="1"/>
            <a:r>
              <a:rPr lang="en-US" dirty="0"/>
              <a:t>Click on More to get an option to create a style.</a:t>
            </a:r>
          </a:p>
          <a:p>
            <a:pPr lvl="1"/>
            <a:r>
              <a:rPr lang="en-US" dirty="0"/>
              <a:t>Click on Create a Style, to create a new style.</a:t>
            </a:r>
          </a:p>
          <a:p>
            <a:pPr lvl="1"/>
            <a:r>
              <a:rPr lang="en-US" dirty="0"/>
              <a:t>Give Style name and click on Modify.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88151" y="2577961"/>
            <a:ext cx="2753614" cy="160287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6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style for the text:</a:t>
            </a:r>
          </a:p>
          <a:p>
            <a:pPr lvl="1"/>
            <a:r>
              <a:rPr lang="en-US" sz="1900" dirty="0"/>
              <a:t>To create a style for the text, go to Styles group in Home Tab.</a:t>
            </a:r>
          </a:p>
          <a:p>
            <a:pPr lvl="1"/>
            <a:r>
              <a:rPr lang="en-US" sz="1900" dirty="0"/>
              <a:t>Click on More to get an option to create a style.</a:t>
            </a:r>
          </a:p>
          <a:p>
            <a:pPr lvl="1"/>
            <a:r>
              <a:rPr lang="en-US" sz="1900" dirty="0"/>
              <a:t>Click on Create a Style, to create a new style.</a:t>
            </a:r>
          </a:p>
          <a:p>
            <a:pPr lvl="1"/>
            <a:r>
              <a:rPr lang="en-US" sz="1900" dirty="0"/>
              <a:t>Give Style name and click on Modify.</a:t>
            </a:r>
          </a:p>
          <a:p>
            <a:pPr lvl="1"/>
            <a:r>
              <a:rPr lang="en-US" sz="1900" dirty="0"/>
              <a:t>In this dialog box, set properties and formatting as per the need and click on Ok.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23847" y="2424350"/>
            <a:ext cx="3749040" cy="37490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style for the text:</a:t>
            </a:r>
          </a:p>
          <a:p>
            <a:pPr lvl="1"/>
            <a:r>
              <a:rPr lang="en-US" sz="1900" dirty="0"/>
              <a:t>To create a style for the text, go to Styles group in Home Tab.</a:t>
            </a:r>
          </a:p>
          <a:p>
            <a:pPr lvl="1"/>
            <a:r>
              <a:rPr lang="en-US" sz="1900" dirty="0"/>
              <a:t>Click on More to get an option to create a style.</a:t>
            </a:r>
          </a:p>
          <a:p>
            <a:pPr lvl="1"/>
            <a:r>
              <a:rPr lang="en-US" sz="1900" dirty="0"/>
              <a:t>Click on Create a Style, to create a new style.</a:t>
            </a:r>
          </a:p>
          <a:p>
            <a:pPr lvl="1"/>
            <a:r>
              <a:rPr lang="en-US" sz="1900" dirty="0"/>
              <a:t>Give Style name and click on Modify.</a:t>
            </a:r>
          </a:p>
          <a:p>
            <a:pPr lvl="1"/>
            <a:r>
              <a:rPr lang="en-US" sz="1900" dirty="0"/>
              <a:t>In this dialog box, set properties and formatting as per the need and click on Ok.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23847" y="2424350"/>
            <a:ext cx="3749040" cy="37490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6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style for the text:</a:t>
            </a:r>
          </a:p>
          <a:p>
            <a:pPr lvl="1"/>
            <a:r>
              <a:rPr lang="en-US" sz="1900" dirty="0"/>
              <a:t>To create a style for the text, go to Styles group in Home Tab.</a:t>
            </a:r>
          </a:p>
          <a:p>
            <a:pPr lvl="1"/>
            <a:r>
              <a:rPr lang="en-US" sz="1900" dirty="0"/>
              <a:t>Click on More to get an option to create a style.</a:t>
            </a:r>
          </a:p>
          <a:p>
            <a:pPr lvl="1"/>
            <a:r>
              <a:rPr lang="en-US" sz="1900" dirty="0"/>
              <a:t>Click on Create a Style, to create a new style.</a:t>
            </a:r>
          </a:p>
          <a:p>
            <a:pPr lvl="1"/>
            <a:r>
              <a:rPr lang="en-US" sz="1900" dirty="0"/>
              <a:t>Give Style name and click on Modify.</a:t>
            </a:r>
          </a:p>
          <a:p>
            <a:pPr lvl="1"/>
            <a:r>
              <a:rPr lang="en-US" sz="1900" dirty="0"/>
              <a:t>In this dialog box, set properties and formatting as per the need and click on Ok.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23847" y="2424350"/>
            <a:ext cx="3749040" cy="37490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59898" y="5747324"/>
            <a:ext cx="659194" cy="33412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0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style for the text:</a:t>
            </a:r>
          </a:p>
          <a:p>
            <a:pPr lvl="1"/>
            <a:r>
              <a:rPr lang="en-US" sz="1780" dirty="0"/>
              <a:t>To create a style for the text, go to Styles group in Home Tab.</a:t>
            </a:r>
          </a:p>
          <a:p>
            <a:pPr lvl="1"/>
            <a:r>
              <a:rPr lang="en-US" sz="1780" dirty="0"/>
              <a:t>Click on More to get an option to create a style.</a:t>
            </a:r>
          </a:p>
          <a:p>
            <a:pPr lvl="1"/>
            <a:r>
              <a:rPr lang="en-US" sz="1780" dirty="0"/>
              <a:t>Click on Create a Style, to create a new style.</a:t>
            </a:r>
          </a:p>
          <a:p>
            <a:pPr lvl="1"/>
            <a:r>
              <a:rPr lang="en-US" sz="1780" dirty="0"/>
              <a:t>Give Style name and click on Modify.</a:t>
            </a:r>
          </a:p>
          <a:p>
            <a:pPr lvl="1"/>
            <a:r>
              <a:rPr lang="en-US" sz="1780" dirty="0"/>
              <a:t>In this dialog box, set properties and formatting as per the need and click on Ok.</a:t>
            </a:r>
          </a:p>
          <a:p>
            <a:pPr lvl="1"/>
            <a:r>
              <a:rPr lang="en-US" sz="1780" dirty="0"/>
              <a:t>Now, the Style1 is visible in Styles.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712789" y="1837983"/>
            <a:ext cx="725113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4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6" y="1561968"/>
            <a:ext cx="8975418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Styles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style for the text:</a:t>
            </a:r>
          </a:p>
          <a:p>
            <a:pPr lvl="1"/>
            <a:r>
              <a:rPr lang="en-US" sz="1680" dirty="0"/>
              <a:t>To create a style for the text, go to Styles group in Home Tab.</a:t>
            </a:r>
          </a:p>
          <a:p>
            <a:pPr lvl="1"/>
            <a:r>
              <a:rPr lang="en-US" sz="1680" dirty="0"/>
              <a:t>Click on More to get an option to create a style.</a:t>
            </a:r>
          </a:p>
          <a:p>
            <a:pPr lvl="1"/>
            <a:r>
              <a:rPr lang="en-US" sz="1680" dirty="0"/>
              <a:t>Click on Create a Style, to create a new style.</a:t>
            </a:r>
          </a:p>
          <a:p>
            <a:pPr lvl="1"/>
            <a:r>
              <a:rPr lang="en-US" sz="1680" dirty="0"/>
              <a:t>Give Style name and click on Modify.</a:t>
            </a:r>
          </a:p>
          <a:p>
            <a:pPr lvl="1"/>
            <a:r>
              <a:rPr lang="en-US" sz="1680" dirty="0"/>
              <a:t>In this dialog box, set properties and formatting as per the need and click on Ok.</a:t>
            </a:r>
          </a:p>
          <a:p>
            <a:pPr lvl="1"/>
            <a:r>
              <a:rPr lang="en-US" sz="1680" dirty="0"/>
              <a:t>Now, the Style1 is visible in Styles.</a:t>
            </a:r>
          </a:p>
          <a:p>
            <a:pPr lvl="1"/>
            <a:r>
              <a:rPr lang="en-US" sz="1680" dirty="0"/>
              <a:t>Select the text and click on Style1 from Styles.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712789" y="1837983"/>
            <a:ext cx="725113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82407" y="3639617"/>
            <a:ext cx="4471277" cy="241998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8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7538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7121687"/>
              </p:ext>
            </p:extLst>
          </p:nvPr>
        </p:nvGraphicFramePr>
        <p:xfrm>
          <a:off x="1000125" y="1773355"/>
          <a:ext cx="9372600" cy="30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Pages Group</a:t>
            </a:r>
          </a:p>
        </p:txBody>
      </p:sp>
    </p:spTree>
    <p:extLst>
      <p:ext uri="{BB962C8B-B14F-4D97-AF65-F5344CB8AC3E}">
        <p14:creationId xmlns:p14="http://schemas.microsoft.com/office/powerpoint/2010/main" val="254285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drop down and font size drop down to select the desired font and font size.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6651" y="1892035"/>
            <a:ext cx="45023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7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Cover Page:</a:t>
            </a:r>
          </a:p>
          <a:p>
            <a:pPr lvl="1"/>
            <a:r>
              <a:rPr lang="en-US" dirty="0"/>
              <a:t>To create a cover page, go to Pages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09668" y="1780964"/>
            <a:ext cx="850274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Cover Page:</a:t>
            </a:r>
          </a:p>
          <a:p>
            <a:pPr lvl="1"/>
            <a:r>
              <a:rPr lang="en-US" dirty="0"/>
              <a:t>To create a cover page, go to Pages group in Insert Tab.</a:t>
            </a:r>
          </a:p>
          <a:p>
            <a:pPr lvl="1"/>
            <a:r>
              <a:rPr lang="en-US" dirty="0"/>
              <a:t>Click on Cover Page and choose any one cover page.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09668" y="1835556"/>
            <a:ext cx="850274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Cover Page:</a:t>
            </a:r>
          </a:p>
          <a:p>
            <a:pPr lvl="1"/>
            <a:r>
              <a:rPr lang="en-US" dirty="0"/>
              <a:t>To create a cover page, go to Pages group in Insert Tab.</a:t>
            </a:r>
          </a:p>
          <a:p>
            <a:pPr lvl="1"/>
            <a:r>
              <a:rPr lang="en-US" dirty="0"/>
              <a:t>Click on Cover Page and choose any one cover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88198" y="2140966"/>
            <a:ext cx="1131714" cy="126885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9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Cover Page:</a:t>
            </a:r>
          </a:p>
          <a:p>
            <a:pPr lvl="1"/>
            <a:r>
              <a:rPr lang="en-US" dirty="0"/>
              <a:t>To create a cover page, go to Pages group in Insert Tab.</a:t>
            </a:r>
          </a:p>
          <a:p>
            <a:pPr lvl="1"/>
            <a:r>
              <a:rPr lang="en-US" dirty="0"/>
              <a:t>Click on Cover Page and choose any one cover page.</a:t>
            </a:r>
          </a:p>
          <a:p>
            <a:pPr lvl="1"/>
            <a:r>
              <a:rPr lang="en-US" dirty="0"/>
              <a:t>Add required information on the cover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93703" y="2521929"/>
            <a:ext cx="5200193" cy="329108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Cover Page:</a:t>
            </a:r>
          </a:p>
          <a:p>
            <a:pPr lvl="1"/>
            <a:r>
              <a:rPr lang="en-US" dirty="0"/>
              <a:t>To create a cover page, go to Pages group in Insert Tab.</a:t>
            </a:r>
          </a:p>
          <a:p>
            <a:pPr lvl="1"/>
            <a:r>
              <a:rPr lang="en-US" dirty="0"/>
              <a:t>Click on Cover Page and choose any one cover page.</a:t>
            </a:r>
          </a:p>
          <a:p>
            <a:pPr lvl="1"/>
            <a:r>
              <a:rPr lang="en-US" dirty="0"/>
              <a:t>Add required information on the cover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93703" y="4791726"/>
            <a:ext cx="5200193" cy="115350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7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65636686"/>
              </p:ext>
            </p:extLst>
          </p:nvPr>
        </p:nvGraphicFramePr>
        <p:xfrm>
          <a:off x="1000125" y="1773355"/>
          <a:ext cx="9372600" cy="30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Pages Group</a:t>
            </a:r>
          </a:p>
        </p:txBody>
      </p:sp>
    </p:spTree>
    <p:extLst>
      <p:ext uri="{BB962C8B-B14F-4D97-AF65-F5344CB8AC3E}">
        <p14:creationId xmlns:p14="http://schemas.microsoft.com/office/powerpoint/2010/main" val="32996729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Blank Page:</a:t>
            </a:r>
          </a:p>
          <a:p>
            <a:pPr lvl="1"/>
            <a:r>
              <a:rPr lang="en-US" dirty="0"/>
              <a:t>To add a blank page, go to Pages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09668" y="1780964"/>
            <a:ext cx="850274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Blank Page:</a:t>
            </a:r>
          </a:p>
          <a:p>
            <a:pPr lvl="1"/>
            <a:r>
              <a:rPr lang="en-US" dirty="0"/>
              <a:t>To add a blank page, go to Pages group in Insert Tab.</a:t>
            </a:r>
          </a:p>
          <a:p>
            <a:pPr lvl="1"/>
            <a:r>
              <a:rPr lang="en-US" dirty="0"/>
              <a:t>Keep the cursor at any place from where to add a blank page and click on Blank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02925" y="3798250"/>
            <a:ext cx="850274" cy="2761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09668" y="1999331"/>
            <a:ext cx="850274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Blank Page:</a:t>
            </a:r>
          </a:p>
          <a:p>
            <a:pPr lvl="1"/>
            <a:r>
              <a:rPr lang="en-US" dirty="0"/>
              <a:t>To add a blank page, go to Pages group in Insert Tab.</a:t>
            </a:r>
          </a:p>
          <a:p>
            <a:pPr lvl="1"/>
            <a:r>
              <a:rPr lang="en-US" dirty="0"/>
              <a:t>Keep the cursor at any place from where to add a blank page and click on Blank Page.</a:t>
            </a:r>
          </a:p>
          <a:p>
            <a:pPr lvl="1"/>
            <a:r>
              <a:rPr lang="en-US" dirty="0"/>
              <a:t>A blank page will be added above the cursor.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19827" y="6066604"/>
            <a:ext cx="850274" cy="2761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9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19454178"/>
              </p:ext>
            </p:extLst>
          </p:nvPr>
        </p:nvGraphicFramePr>
        <p:xfrm>
          <a:off x="1000125" y="1773355"/>
          <a:ext cx="9372600" cy="30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Pages Group</a:t>
            </a:r>
          </a:p>
        </p:txBody>
      </p:sp>
    </p:spTree>
    <p:extLst>
      <p:ext uri="{BB962C8B-B14F-4D97-AF65-F5344CB8AC3E}">
        <p14:creationId xmlns:p14="http://schemas.microsoft.com/office/powerpoint/2010/main" val="1070271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drop down and font size drop down to select the desired font and font size.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6651" y="2519834"/>
            <a:ext cx="45023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4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do Page Break:</a:t>
            </a:r>
          </a:p>
          <a:p>
            <a:pPr lvl="1"/>
            <a:r>
              <a:rPr lang="en-US" dirty="0"/>
              <a:t>To do a page break, go to Pages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09668" y="1780964"/>
            <a:ext cx="850274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do Page Break:</a:t>
            </a:r>
          </a:p>
          <a:p>
            <a:pPr lvl="1"/>
            <a:r>
              <a:rPr lang="en-US" dirty="0"/>
              <a:t>To do a page break, go to Pages group in Insert Tab.</a:t>
            </a:r>
          </a:p>
          <a:p>
            <a:pPr lvl="1"/>
            <a:r>
              <a:rPr lang="en-US" dirty="0"/>
              <a:t>Keep the cursor at any place from where to break the page and click on Page Break.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263256" y="3458188"/>
            <a:ext cx="850274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96020" y="2135810"/>
            <a:ext cx="850274" cy="2560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4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Pages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do Page Break:</a:t>
            </a:r>
          </a:p>
          <a:p>
            <a:pPr lvl="1"/>
            <a:r>
              <a:rPr lang="en-US" dirty="0"/>
              <a:t>To do a page break, go to Pages group in Insert Tab.</a:t>
            </a:r>
          </a:p>
          <a:p>
            <a:pPr lvl="1"/>
            <a:r>
              <a:rPr lang="en-US" dirty="0"/>
              <a:t>Keep the cursor at any place from where to break the page and click on Page Break.</a:t>
            </a:r>
          </a:p>
          <a:p>
            <a:pPr lvl="1"/>
            <a:r>
              <a:rPr lang="en-US" dirty="0"/>
              <a:t>A new page will be started from the cursor.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19827" y="4018208"/>
            <a:ext cx="4593430" cy="215036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85869953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7"/>
            <a:ext cx="615553" cy="45676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Illustrations Group</a:t>
            </a:r>
          </a:p>
        </p:txBody>
      </p:sp>
    </p:spTree>
    <p:extLst>
      <p:ext uri="{BB962C8B-B14F-4D97-AF65-F5344CB8AC3E}">
        <p14:creationId xmlns:p14="http://schemas.microsoft.com/office/powerpoint/2010/main" val="40610691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Pictures in a document:</a:t>
            </a:r>
          </a:p>
          <a:p>
            <a:pPr lvl="1"/>
            <a:r>
              <a:rPr lang="en-US" dirty="0"/>
              <a:t>To add a picture in a document file, go to Illustrations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06168" y="1780964"/>
            <a:ext cx="220539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Pictures in a document:</a:t>
            </a:r>
          </a:p>
          <a:p>
            <a:pPr lvl="1"/>
            <a:r>
              <a:rPr lang="en-US" dirty="0"/>
              <a:t>To add a picture in a document file, go to Illustrations group in Insert Tab.</a:t>
            </a:r>
          </a:p>
          <a:p>
            <a:pPr lvl="1"/>
            <a:r>
              <a:rPr lang="en-US" dirty="0"/>
              <a:t>Keep the cursor at any place to add picture in a file and click on Pictures.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47331" y="4541397"/>
            <a:ext cx="850274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28960" y="1724692"/>
            <a:ext cx="527953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Pictures in a document:</a:t>
            </a:r>
          </a:p>
          <a:p>
            <a:pPr lvl="1"/>
            <a:r>
              <a:rPr lang="en-US" sz="1980" dirty="0"/>
              <a:t>To add a picture in a document file, go to Illustrations group in Insert Tab.</a:t>
            </a:r>
          </a:p>
          <a:p>
            <a:pPr lvl="1"/>
            <a:r>
              <a:rPr lang="en-US" sz="1980" dirty="0"/>
              <a:t>Keep the cursor at any place to add picture in a file and click on Pictures.</a:t>
            </a:r>
          </a:p>
          <a:p>
            <a:pPr lvl="1"/>
            <a:r>
              <a:rPr lang="en-US" sz="1980" dirty="0"/>
              <a:t>Choose the picture from the appropriate location from this dialog box and click on Insert.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122579" y="4316314"/>
            <a:ext cx="850274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59919" y="1783861"/>
            <a:ext cx="1822636" cy="27432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4972" y="2148549"/>
            <a:ext cx="935301" cy="94702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Pictures in a document:</a:t>
            </a:r>
          </a:p>
          <a:p>
            <a:pPr lvl="1"/>
            <a:r>
              <a:rPr lang="en-US" sz="1980" dirty="0"/>
              <a:t>To add a picture in a document file, go to Illustrations group in Insert Tab.</a:t>
            </a:r>
          </a:p>
          <a:p>
            <a:pPr lvl="1"/>
            <a:r>
              <a:rPr lang="en-US" sz="1980" dirty="0"/>
              <a:t>Keep the cursor at any place to add picture in a file and click on Pictures.</a:t>
            </a:r>
          </a:p>
          <a:p>
            <a:pPr lvl="1"/>
            <a:r>
              <a:rPr lang="en-US" sz="1980" dirty="0"/>
              <a:t>Choose the picture from the appropriate location from this dialog box and click on Insert.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91381" y="4506045"/>
            <a:ext cx="2234835" cy="189475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2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37011730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7"/>
            <a:ext cx="615553" cy="45676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Illustrations Group</a:t>
            </a:r>
          </a:p>
        </p:txBody>
      </p:sp>
    </p:spTree>
    <p:extLst>
      <p:ext uri="{BB962C8B-B14F-4D97-AF65-F5344CB8AC3E}">
        <p14:creationId xmlns:p14="http://schemas.microsoft.com/office/powerpoint/2010/main" val="37100866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Clipart in a document:</a:t>
            </a:r>
          </a:p>
          <a:p>
            <a:pPr lvl="1"/>
            <a:r>
              <a:rPr lang="en-US" dirty="0"/>
              <a:t>To add a clipart in a document file, go to Illustrations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06168" y="1780964"/>
            <a:ext cx="220539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5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drop down and font size drop down to select the desired font and font size.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041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6651" y="2151344"/>
            <a:ext cx="45023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Clipart in a document:</a:t>
            </a:r>
          </a:p>
          <a:p>
            <a:pPr lvl="1"/>
            <a:r>
              <a:rPr lang="en-US" dirty="0"/>
              <a:t>To add a clipart in a document file, go to Illustrations group in Insert Tab.</a:t>
            </a:r>
          </a:p>
          <a:p>
            <a:pPr lvl="1"/>
            <a:r>
              <a:rPr lang="en-US" dirty="0"/>
              <a:t>Keep the cursor at any place to add clipart in a file and click on Online Pictures.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47331" y="4541397"/>
            <a:ext cx="850274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52519" y="1724692"/>
            <a:ext cx="527953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9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Clipart in a document:</a:t>
            </a:r>
          </a:p>
          <a:p>
            <a:pPr lvl="1"/>
            <a:r>
              <a:rPr lang="en-US" dirty="0"/>
              <a:t>To add a clipart in a document file, go to Illustrations group in Insert Tab.</a:t>
            </a:r>
          </a:p>
          <a:p>
            <a:pPr lvl="1"/>
            <a:r>
              <a:rPr lang="en-US" dirty="0"/>
              <a:t>Keep the cursor at any place to add clipart in a file and click on Online Pictures.</a:t>
            </a:r>
          </a:p>
          <a:p>
            <a:pPr lvl="1"/>
            <a:r>
              <a:rPr lang="en-US" dirty="0"/>
              <a:t>Write the name of the clipart in Bing Image Search textbox and press enter.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53950" y="3061347"/>
            <a:ext cx="4297680" cy="59114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52519" y="1724692"/>
            <a:ext cx="527953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Clipart in a document:</a:t>
            </a:r>
          </a:p>
          <a:p>
            <a:pPr lvl="1"/>
            <a:r>
              <a:rPr lang="en-US" sz="1700" dirty="0"/>
              <a:t>To add a clipart in a document file, go to Illustrations group in Insert Tab.</a:t>
            </a:r>
          </a:p>
          <a:p>
            <a:pPr lvl="1"/>
            <a:r>
              <a:rPr lang="en-US" sz="1700" dirty="0"/>
              <a:t>Keep the cursor at any place to add clipart in a file and click on Online Pictures.</a:t>
            </a:r>
          </a:p>
          <a:p>
            <a:pPr lvl="1"/>
            <a:r>
              <a:rPr lang="en-US" sz="1700" dirty="0"/>
              <a:t>Write the name of the clipart in Bing Image Search textbox and press enter.</a:t>
            </a:r>
          </a:p>
          <a:p>
            <a:pPr lvl="1"/>
            <a:r>
              <a:rPr lang="en-US" sz="1700" dirty="0"/>
              <a:t>Related clipart images will be shown here. Click on anyone image and click on Insert.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333594" y="3363844"/>
            <a:ext cx="1150417" cy="99714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03402" y="5049623"/>
            <a:ext cx="638823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5" y="1572188"/>
            <a:ext cx="8972846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Clipart in a document:</a:t>
            </a:r>
          </a:p>
          <a:p>
            <a:pPr lvl="1"/>
            <a:r>
              <a:rPr lang="en-US" sz="1615" dirty="0"/>
              <a:t>To add a clipart in a document file, go to Illustrations group in Insert Tab.</a:t>
            </a:r>
          </a:p>
          <a:p>
            <a:pPr lvl="1"/>
            <a:r>
              <a:rPr lang="en-US" sz="1615" dirty="0"/>
              <a:t>Keep the cursor at any place to add clipart in a file and click on Online Pictures.</a:t>
            </a:r>
          </a:p>
          <a:p>
            <a:pPr lvl="1"/>
            <a:r>
              <a:rPr lang="en-US" sz="1615" dirty="0"/>
              <a:t>Write the name of the clipart in Bing Image Search textbox and press enter.</a:t>
            </a:r>
          </a:p>
          <a:p>
            <a:pPr lvl="1"/>
            <a:r>
              <a:rPr lang="en-US" sz="1615" dirty="0"/>
              <a:t>Related clipart images will be shown here. Click on anyone image and click on Insert.</a:t>
            </a:r>
          </a:p>
          <a:p>
            <a:pPr lvl="1"/>
            <a:r>
              <a:rPr lang="en-US" sz="1615" dirty="0"/>
              <a:t>A clipart images is inserted successfully.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19826" y="3501730"/>
            <a:ext cx="3627225" cy="296249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58359654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7"/>
            <a:ext cx="615553" cy="45676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Illustrations Group</a:t>
            </a:r>
          </a:p>
        </p:txBody>
      </p:sp>
    </p:spTree>
    <p:extLst>
      <p:ext uri="{BB962C8B-B14F-4D97-AF65-F5344CB8AC3E}">
        <p14:creationId xmlns:p14="http://schemas.microsoft.com/office/powerpoint/2010/main" val="27400550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Shapes in a document:</a:t>
            </a:r>
          </a:p>
          <a:p>
            <a:pPr lvl="1"/>
            <a:r>
              <a:rPr lang="en-US" dirty="0"/>
              <a:t>To add a shapes in a document file, go to Illustrations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06168" y="1780964"/>
            <a:ext cx="220539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Shapes in a document:</a:t>
            </a:r>
          </a:p>
          <a:p>
            <a:pPr lvl="1"/>
            <a:r>
              <a:rPr lang="en-US" dirty="0"/>
              <a:t>To add a shape in a document file, go to Illustrations group in Insert Tab.</a:t>
            </a:r>
          </a:p>
          <a:p>
            <a:pPr lvl="1"/>
            <a:r>
              <a:rPr lang="en-US" dirty="0"/>
              <a:t>Keep the cursor at any place to add shape in a file and click on Shapes.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47331" y="4541397"/>
            <a:ext cx="850274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19805" y="1724692"/>
            <a:ext cx="527953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Shapes in a document:</a:t>
            </a:r>
          </a:p>
          <a:p>
            <a:pPr lvl="1"/>
            <a:r>
              <a:rPr lang="en-US" dirty="0"/>
              <a:t>To add a shape in a document file, go to Illustrations group in Insert Tab.</a:t>
            </a:r>
          </a:p>
          <a:p>
            <a:pPr lvl="1"/>
            <a:r>
              <a:rPr lang="en-US" dirty="0"/>
              <a:t>Keep the cursor at any place to add shape in a file and click on Shapes.</a:t>
            </a:r>
          </a:p>
          <a:p>
            <a:pPr lvl="1"/>
            <a:r>
              <a:rPr lang="en-US" dirty="0"/>
              <a:t>Select any shape from the shapes and drag the shape on the workspace.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51597" y="3120560"/>
            <a:ext cx="298015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19805" y="1724692"/>
            <a:ext cx="527953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Shapes in a document:</a:t>
            </a:r>
          </a:p>
          <a:p>
            <a:pPr lvl="1"/>
            <a:r>
              <a:rPr lang="en-US" dirty="0"/>
              <a:t>To add a shape in a document file, go to Illustrations group in Insert Tab.</a:t>
            </a:r>
          </a:p>
          <a:p>
            <a:pPr lvl="1"/>
            <a:r>
              <a:rPr lang="en-US" dirty="0"/>
              <a:t>Keep the cursor at any place to add shape in a file and click on Shapes.</a:t>
            </a:r>
          </a:p>
          <a:p>
            <a:pPr lvl="1"/>
            <a:r>
              <a:rPr lang="en-US" dirty="0"/>
              <a:t>Select any shape from the shapes and drag the shape on the workspace.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81888" y="4499194"/>
            <a:ext cx="2338222" cy="121228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4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0908799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7"/>
            <a:ext cx="615553" cy="45676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Illustrations Group</a:t>
            </a:r>
          </a:p>
        </p:txBody>
      </p:sp>
    </p:spTree>
    <p:extLst>
      <p:ext uri="{BB962C8B-B14F-4D97-AF65-F5344CB8AC3E}">
        <p14:creationId xmlns:p14="http://schemas.microsoft.com/office/powerpoint/2010/main" val="33953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634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222046"/>
            <a:ext cx="404149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ysClr val="windowText" lastClr="000000"/>
                </a:solidFill>
              </a:rPr>
              <a:t>Topics to be covered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Text formatting and saving file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Styles and content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Working with objects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3789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0066"/>
            <a:ext cx="2956793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sz="1950" dirty="0"/>
              <a:t>Select that data by using mouse cursor or Shift + up/down arrow key or Ctrl + a.</a:t>
            </a:r>
          </a:p>
          <a:p>
            <a:pPr lvl="1"/>
            <a:r>
              <a:rPr lang="en-US" sz="1950" dirty="0"/>
              <a:t>Go to the Font group </a:t>
            </a:r>
            <a:r>
              <a:rPr lang="en-US" sz="1800" dirty="0"/>
              <a:t>in Home Tab</a:t>
            </a:r>
            <a:r>
              <a:rPr lang="en-US" sz="1950" dirty="0"/>
              <a:t>.</a:t>
            </a:r>
          </a:p>
          <a:p>
            <a:pPr lvl="1"/>
            <a:r>
              <a:rPr lang="en-US" sz="1950" dirty="0"/>
              <a:t>Select font drop down and font size drop down to select the desired font and font size.</a:t>
            </a:r>
          </a:p>
          <a:p>
            <a:pPr lvl="1"/>
            <a:r>
              <a:rPr lang="en-US" sz="1950" dirty="0"/>
              <a:t>Font size can be increase/decrease using Increase/Decrease Font size button.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10433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49083" y="189203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7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SmartArt in a document:</a:t>
            </a:r>
          </a:p>
          <a:p>
            <a:pPr lvl="1"/>
            <a:r>
              <a:rPr lang="en-US" dirty="0"/>
              <a:t>To add a SmartArt in a document file, go to Illustrations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06168" y="1780964"/>
            <a:ext cx="220539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3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SmartArt in a document:</a:t>
            </a:r>
          </a:p>
          <a:p>
            <a:pPr lvl="1"/>
            <a:r>
              <a:rPr lang="en-US" dirty="0"/>
              <a:t>To add a SmartArt in a document file, go to Illustrations group in Insert Tab.</a:t>
            </a:r>
          </a:p>
          <a:p>
            <a:pPr lvl="1"/>
            <a:r>
              <a:rPr lang="en-US" dirty="0"/>
              <a:t>Keep the cursor at any place to add SmartArt in a file and click on SmartArt.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47331" y="4541397"/>
            <a:ext cx="850274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43363" y="1724692"/>
            <a:ext cx="527953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SmartArt in a document:</a:t>
            </a:r>
          </a:p>
          <a:p>
            <a:pPr lvl="1"/>
            <a:r>
              <a:rPr lang="en-US" sz="1930" dirty="0"/>
              <a:t>To add a SmartArt in a document file, go to Illustrations group in Insert Tab.</a:t>
            </a:r>
          </a:p>
          <a:p>
            <a:pPr lvl="1"/>
            <a:r>
              <a:rPr lang="en-US" sz="1930" dirty="0"/>
              <a:t>Keep the cursor at any place to add SmartArt in a file and click on SmartArt.</a:t>
            </a:r>
          </a:p>
          <a:p>
            <a:pPr lvl="1"/>
            <a:r>
              <a:rPr lang="en-US" sz="1930" dirty="0"/>
              <a:t>One dialog box will appear to choose a SmartArt Graphic.</a:t>
            </a:r>
          </a:p>
          <a:p>
            <a:pPr lvl="1"/>
            <a:r>
              <a:rPr lang="en-US" sz="1930" dirty="0"/>
              <a:t>Choose anyone SmartArt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90261" y="3493234"/>
            <a:ext cx="702705" cy="49642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74807" y="2568754"/>
            <a:ext cx="4813254" cy="280510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14483" y="4963428"/>
            <a:ext cx="702705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SmartArt in a document:</a:t>
            </a:r>
          </a:p>
          <a:p>
            <a:pPr lvl="1"/>
            <a:r>
              <a:rPr lang="en-US" sz="1930" dirty="0"/>
              <a:t>To add a SmartArt in a document file, go to Illustrations group in Insert Tab.</a:t>
            </a:r>
          </a:p>
          <a:p>
            <a:pPr lvl="1"/>
            <a:r>
              <a:rPr lang="en-US" sz="1930" dirty="0"/>
              <a:t>Keep the cursor at any place to add SmartArt in a file and click on SmartArt.</a:t>
            </a:r>
          </a:p>
          <a:p>
            <a:pPr lvl="1"/>
            <a:r>
              <a:rPr lang="en-US" sz="1930" dirty="0"/>
              <a:t>One dialog box will appear to choose a SmartArt Graphic.</a:t>
            </a:r>
          </a:p>
          <a:p>
            <a:pPr lvl="1"/>
            <a:r>
              <a:rPr lang="en-US" sz="1930" dirty="0"/>
              <a:t>Choose anyone SmartArt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66980" y="3695067"/>
            <a:ext cx="4375685" cy="255009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41955202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7"/>
            <a:ext cx="615553" cy="45676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Illustrations Group</a:t>
            </a:r>
          </a:p>
        </p:txBody>
      </p:sp>
    </p:spTree>
    <p:extLst>
      <p:ext uri="{BB962C8B-B14F-4D97-AF65-F5344CB8AC3E}">
        <p14:creationId xmlns:p14="http://schemas.microsoft.com/office/powerpoint/2010/main" val="40169889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Chart in a document:</a:t>
            </a:r>
          </a:p>
          <a:p>
            <a:pPr lvl="1"/>
            <a:r>
              <a:rPr lang="en-US" dirty="0"/>
              <a:t>To add a Chart in a document file, go to Illustrations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06168" y="1780964"/>
            <a:ext cx="220539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Chart in a document:</a:t>
            </a:r>
          </a:p>
          <a:p>
            <a:pPr lvl="1"/>
            <a:r>
              <a:rPr lang="en-US" dirty="0"/>
              <a:t>To add a Chart in a document file, go to Illustrations group in Insert Tab.</a:t>
            </a:r>
          </a:p>
          <a:p>
            <a:pPr lvl="1"/>
            <a:r>
              <a:rPr lang="en-US" dirty="0"/>
              <a:t>Keep the cursor at any place to add Chart in a file and click on Chart.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47331" y="4541397"/>
            <a:ext cx="850274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66923" y="1724692"/>
            <a:ext cx="527953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2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Chart in a document:</a:t>
            </a:r>
          </a:p>
          <a:p>
            <a:pPr lvl="1"/>
            <a:r>
              <a:rPr lang="en-US" dirty="0"/>
              <a:t>To add a Chart in a document file, go to Illustrations group in Insert Tab.</a:t>
            </a:r>
          </a:p>
          <a:p>
            <a:pPr lvl="1"/>
            <a:r>
              <a:rPr lang="en-US" dirty="0"/>
              <a:t>Keep the cursor at any place to add Chart in a file and click on Chart.</a:t>
            </a:r>
          </a:p>
          <a:p>
            <a:pPr lvl="1"/>
            <a:r>
              <a:rPr lang="en-US" dirty="0"/>
              <a:t>One dialog box named Insert Chart will appear.</a:t>
            </a:r>
          </a:p>
          <a:p>
            <a:pPr lvl="1"/>
            <a:r>
              <a:rPr lang="en-US" dirty="0"/>
              <a:t>Choose anyone chart with any type of its layout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17669" y="2754800"/>
            <a:ext cx="850274" cy="198601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77996" y="2263823"/>
            <a:ext cx="4441253" cy="401036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7491995" y="1569886"/>
            <a:ext cx="527953" cy="277605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5423" y="3381359"/>
            <a:ext cx="1599093" cy="94637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59204" y="5914097"/>
            <a:ext cx="745989" cy="2741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6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Chart in a document:</a:t>
            </a:r>
          </a:p>
          <a:p>
            <a:pPr lvl="1"/>
            <a:r>
              <a:rPr lang="en-US" sz="1650" dirty="0"/>
              <a:t>To add a Chart in a document file, go to Illustrations group in Insert Tab.</a:t>
            </a:r>
          </a:p>
          <a:p>
            <a:pPr lvl="1"/>
            <a:r>
              <a:rPr lang="en-US" sz="1650" dirty="0"/>
              <a:t>Keep the cursor at any place to add Chart in a file and click on Chart.</a:t>
            </a:r>
          </a:p>
          <a:p>
            <a:pPr lvl="1"/>
            <a:r>
              <a:rPr lang="en-US" sz="1650" dirty="0"/>
              <a:t>One dialog box named Insert Chart will appear.</a:t>
            </a:r>
          </a:p>
          <a:p>
            <a:pPr lvl="1"/>
            <a:r>
              <a:rPr lang="en-US" sz="1650" dirty="0"/>
              <a:t>Choose anyone chart with any type of its layout and click on Ok.</a:t>
            </a:r>
          </a:p>
          <a:p>
            <a:pPr lvl="1"/>
            <a:r>
              <a:rPr lang="en-US" sz="1650" dirty="0"/>
              <a:t>Data can be added in the small excel shown here and according to that a chart will be prepared in the Word.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57457" y="2405743"/>
            <a:ext cx="4885378" cy="164592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48820" y="4050258"/>
            <a:ext cx="4004669" cy="21945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8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79806948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7"/>
            <a:ext cx="615553" cy="45676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Illustrations Group</a:t>
            </a:r>
          </a:p>
        </p:txBody>
      </p:sp>
    </p:spTree>
    <p:extLst>
      <p:ext uri="{BB962C8B-B14F-4D97-AF65-F5344CB8AC3E}">
        <p14:creationId xmlns:p14="http://schemas.microsoft.com/office/powerpoint/2010/main" val="2548177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0066"/>
            <a:ext cx="2956793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sz="1950" dirty="0"/>
              <a:t>Select that data by using mouse cursor or Shift + up/down arrow key or Ctrl + a.</a:t>
            </a:r>
          </a:p>
          <a:p>
            <a:pPr lvl="1"/>
            <a:r>
              <a:rPr lang="en-US" sz="1950" dirty="0"/>
              <a:t>Go to the Font group </a:t>
            </a:r>
            <a:r>
              <a:rPr lang="en-US" sz="1800" dirty="0"/>
              <a:t>in Home Tab</a:t>
            </a:r>
            <a:r>
              <a:rPr lang="en-US" sz="1950" dirty="0"/>
              <a:t>.</a:t>
            </a:r>
          </a:p>
          <a:p>
            <a:pPr lvl="1"/>
            <a:r>
              <a:rPr lang="en-US" sz="1950" dirty="0"/>
              <a:t>Select font drop down and font size drop down to select the desired font and font size.</a:t>
            </a:r>
          </a:p>
          <a:p>
            <a:pPr lvl="1"/>
            <a:r>
              <a:rPr lang="en-US" sz="1950" dirty="0"/>
              <a:t>Font size can be increase/decrease using Increase/Decrease Font size button.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062767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49083" y="189203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Screenshot in a document:</a:t>
            </a:r>
          </a:p>
          <a:p>
            <a:pPr lvl="1"/>
            <a:r>
              <a:rPr lang="en-US" dirty="0"/>
              <a:t>To add a screenshot in a document file, go to Illustrations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06168" y="1780964"/>
            <a:ext cx="220539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5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Screenshot in a document:</a:t>
            </a:r>
          </a:p>
          <a:p>
            <a:pPr lvl="1"/>
            <a:r>
              <a:rPr lang="en-US" dirty="0"/>
              <a:t>To add a screenshot in a document file, go to Illustrations group in Insert Tab.</a:t>
            </a:r>
          </a:p>
          <a:p>
            <a:pPr lvl="1"/>
            <a:r>
              <a:rPr lang="en-US" dirty="0"/>
              <a:t>Keep the cursor at any place to add screenshot in a file and click on screenshot.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47331" y="4541397"/>
            <a:ext cx="850274" cy="27577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04549" y="1724692"/>
            <a:ext cx="527953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Screenshot in a document:</a:t>
            </a:r>
          </a:p>
          <a:p>
            <a:pPr lvl="1"/>
            <a:r>
              <a:rPr lang="en-US" sz="1960" dirty="0"/>
              <a:t>To add a screenshot in a document file, go to Illustrations group in Insert Tab.</a:t>
            </a:r>
          </a:p>
          <a:p>
            <a:pPr lvl="1"/>
            <a:r>
              <a:rPr lang="en-US" sz="1960" dirty="0"/>
              <a:t>Keep the cursor at any place to add screenshot in a file and click on screenshot.</a:t>
            </a:r>
          </a:p>
          <a:p>
            <a:pPr lvl="1"/>
            <a:r>
              <a:rPr lang="en-US" sz="1960" dirty="0"/>
              <a:t>Available windows will be appear here, click on Screen Clipping to take screenshot.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49826" y="2287454"/>
            <a:ext cx="3228911" cy="115350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22383" y="3131758"/>
            <a:ext cx="2935374" cy="2761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8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Illustrations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Screenshot in a document:</a:t>
            </a:r>
          </a:p>
          <a:p>
            <a:pPr lvl="1"/>
            <a:r>
              <a:rPr lang="en-US" sz="1960" dirty="0"/>
              <a:t>To add a screenshot in a document file, go to Illustrations group in Insert Tab.</a:t>
            </a:r>
          </a:p>
          <a:p>
            <a:pPr lvl="1"/>
            <a:r>
              <a:rPr lang="en-US" sz="1960" dirty="0"/>
              <a:t>Keep the cursor at any place to add screenshot in a file and click on screenshot.</a:t>
            </a:r>
          </a:p>
          <a:p>
            <a:pPr lvl="1"/>
            <a:r>
              <a:rPr lang="en-US" sz="1960" dirty="0"/>
              <a:t>Available windows will be appear here, click on Screen Clipping to take screenshot.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92029" y="3642969"/>
            <a:ext cx="4467897" cy="250461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94412192"/>
              </p:ext>
            </p:extLst>
          </p:nvPr>
        </p:nvGraphicFramePr>
        <p:xfrm>
          <a:off x="1000125" y="2644726"/>
          <a:ext cx="9372600" cy="1322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Links Group</a:t>
            </a:r>
          </a:p>
        </p:txBody>
      </p:sp>
    </p:spTree>
    <p:extLst>
      <p:ext uri="{BB962C8B-B14F-4D97-AF65-F5344CB8AC3E}">
        <p14:creationId xmlns:p14="http://schemas.microsoft.com/office/powerpoint/2010/main" val="561219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Links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Hyperlink in a document:</a:t>
            </a:r>
          </a:p>
          <a:p>
            <a:pPr lvl="1"/>
            <a:r>
              <a:rPr lang="en-US" dirty="0"/>
              <a:t>To add a hyperlink in a document file, go to Links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751371" y="1780964"/>
            <a:ext cx="935301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8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Links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Hyperlink in a document:</a:t>
            </a:r>
          </a:p>
          <a:p>
            <a:pPr lvl="1"/>
            <a:r>
              <a:rPr lang="en-US" dirty="0"/>
              <a:t>To add a hyperlink in a document file, go to Links group in Insert Tab.</a:t>
            </a:r>
          </a:p>
          <a:p>
            <a:pPr lvl="1"/>
            <a:r>
              <a:rPr lang="en-US" dirty="0"/>
              <a:t>Keep the cursor at any place to add hyperlink in a file and click on hyperlink.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751371" y="1823168"/>
            <a:ext cx="935301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54796" y="4521820"/>
            <a:ext cx="935301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Links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Hyperlink in a document:</a:t>
            </a:r>
          </a:p>
          <a:p>
            <a:pPr lvl="1"/>
            <a:r>
              <a:rPr lang="en-US" dirty="0"/>
              <a:t>To add a hyperlink in a document file, go to Links group in Insert Tab.</a:t>
            </a:r>
          </a:p>
          <a:p>
            <a:pPr lvl="1"/>
            <a:r>
              <a:rPr lang="en-US" dirty="0"/>
              <a:t>Keep the cursor at any place to add hyperlink in a file and click on hyperlink.</a:t>
            </a:r>
          </a:p>
          <a:p>
            <a:pPr lvl="1"/>
            <a:r>
              <a:rPr lang="en-US" dirty="0"/>
              <a:t>Choose a file from the location and click on Ok.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6321" y="2678951"/>
            <a:ext cx="4392589" cy="234321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40906" y="4662145"/>
            <a:ext cx="702705" cy="27432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Links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Hyperlink in a document:</a:t>
            </a:r>
          </a:p>
          <a:p>
            <a:pPr lvl="1"/>
            <a:r>
              <a:rPr lang="en-US" dirty="0"/>
              <a:t>To add a hyperlink in a document file, go to Links group in Insert Tab.</a:t>
            </a:r>
          </a:p>
          <a:p>
            <a:pPr lvl="1"/>
            <a:r>
              <a:rPr lang="en-US" dirty="0"/>
              <a:t>Keep the cursor at any place to add hyperlink in a file and click on hyperlink.</a:t>
            </a:r>
          </a:p>
          <a:p>
            <a:pPr lvl="1"/>
            <a:r>
              <a:rPr lang="en-US" dirty="0"/>
              <a:t>Choose a file from the location and click on Ok.</a:t>
            </a:r>
          </a:p>
          <a:p>
            <a:pPr lvl="1"/>
            <a:r>
              <a:rPr lang="en-US" dirty="0"/>
              <a:t>A hyperlink will be available on the page.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54796" y="4521820"/>
            <a:ext cx="935301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0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2424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Links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Hyperlink in a document:</a:t>
            </a:r>
          </a:p>
          <a:p>
            <a:pPr lvl="1"/>
            <a:r>
              <a:rPr lang="en-US" sz="1900" dirty="0"/>
              <a:t>To add a hyperlink in a document file, go to Links group in Insert Tab.</a:t>
            </a:r>
          </a:p>
          <a:p>
            <a:pPr lvl="1"/>
            <a:r>
              <a:rPr lang="en-US" sz="1900" dirty="0"/>
              <a:t>Keep the cursor at any place to add hyperlink in a file and click on hyperlink.</a:t>
            </a:r>
          </a:p>
          <a:p>
            <a:pPr lvl="1"/>
            <a:r>
              <a:rPr lang="en-US" sz="1900" dirty="0"/>
              <a:t>Choose a file from the location and click on Ok.</a:t>
            </a:r>
          </a:p>
          <a:p>
            <a:pPr lvl="1"/>
            <a:r>
              <a:rPr lang="en-US" sz="1900" dirty="0"/>
              <a:t>A hyperlink will be available on the page.</a:t>
            </a:r>
          </a:p>
          <a:p>
            <a:pPr lvl="1"/>
            <a:r>
              <a:rPr lang="en-US" sz="1900" dirty="0"/>
              <a:t>Press </a:t>
            </a:r>
            <a:r>
              <a:rPr lang="en-US" sz="1900" dirty="0" err="1"/>
              <a:t>Click+Ctrl</a:t>
            </a:r>
            <a:r>
              <a:rPr lang="en-US" sz="1900" dirty="0"/>
              <a:t> to open the link.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68392" y="4194532"/>
            <a:ext cx="2205390" cy="64683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sz="2000" b="1" dirty="0"/>
              <a:t>Steps to change font and font size:</a:t>
            </a:r>
          </a:p>
          <a:p>
            <a:pPr lvl="1"/>
            <a:r>
              <a:rPr lang="en-US" sz="1900" dirty="0"/>
              <a:t>Select that data by using mouse cursor or Shift + up/down arrow key or Ctrl + a.</a:t>
            </a:r>
          </a:p>
          <a:p>
            <a:pPr lvl="1"/>
            <a:r>
              <a:rPr lang="en-US" sz="1900" dirty="0"/>
              <a:t>Go to the Font group in Home Tab.</a:t>
            </a:r>
          </a:p>
          <a:p>
            <a:pPr lvl="1"/>
            <a:r>
              <a:rPr lang="en-US" sz="1900" dirty="0"/>
              <a:t>Select font drop down and font size drop down to select the desired font and font size.</a:t>
            </a:r>
          </a:p>
          <a:p>
            <a:pPr lvl="1"/>
            <a:r>
              <a:rPr lang="en-US" sz="1900" dirty="0"/>
              <a:t>Font size can be increase/decrease using Increase/Decrease Font size button.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49083" y="189203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Links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Hyperlink in a document:</a:t>
            </a:r>
          </a:p>
          <a:p>
            <a:pPr lvl="1"/>
            <a:r>
              <a:rPr lang="en-US" sz="1900" dirty="0"/>
              <a:t>To add a hyperlink in a document file, go to Links group in Insert Tab.</a:t>
            </a:r>
          </a:p>
          <a:p>
            <a:pPr lvl="1"/>
            <a:r>
              <a:rPr lang="en-US" sz="1900" dirty="0"/>
              <a:t>Keep the cursor at any place to add hyperlink in a file and click on hyperlink.</a:t>
            </a:r>
          </a:p>
          <a:p>
            <a:pPr lvl="1"/>
            <a:r>
              <a:rPr lang="en-US" sz="1900" dirty="0"/>
              <a:t>Choose a file from the location and click on Ok.</a:t>
            </a:r>
          </a:p>
          <a:p>
            <a:pPr lvl="1"/>
            <a:r>
              <a:rPr lang="en-US" sz="1900" dirty="0"/>
              <a:t>A hyperlink will be available on the page.</a:t>
            </a:r>
          </a:p>
          <a:p>
            <a:pPr lvl="1"/>
            <a:r>
              <a:rPr lang="en-US" sz="1900" dirty="0"/>
              <a:t>Press </a:t>
            </a:r>
            <a:r>
              <a:rPr lang="en-US" sz="1900" dirty="0" err="1"/>
              <a:t>Click+Ctrl</a:t>
            </a:r>
            <a:r>
              <a:rPr lang="en-US" sz="1900" dirty="0"/>
              <a:t> to open the link.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3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4787840"/>
              </p:ext>
            </p:extLst>
          </p:nvPr>
        </p:nvGraphicFramePr>
        <p:xfrm>
          <a:off x="1000125" y="1773355"/>
          <a:ext cx="9372600" cy="30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600286"/>
            <a:ext cx="1046440" cy="54000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Header &amp; Footer Group</a:t>
            </a:r>
          </a:p>
        </p:txBody>
      </p:sp>
    </p:spTree>
    <p:extLst>
      <p:ext uri="{BB962C8B-B14F-4D97-AF65-F5344CB8AC3E}">
        <p14:creationId xmlns:p14="http://schemas.microsoft.com/office/powerpoint/2010/main" val="243401103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Header in a document:</a:t>
            </a:r>
          </a:p>
          <a:p>
            <a:pPr lvl="1"/>
            <a:r>
              <a:rPr lang="en-US" dirty="0"/>
              <a:t>To add a header in a document file, go to Header &amp; Footer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89597" y="1780964"/>
            <a:ext cx="1131714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2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Header in a document:</a:t>
            </a:r>
          </a:p>
          <a:p>
            <a:pPr lvl="1"/>
            <a:r>
              <a:rPr lang="en-US" dirty="0"/>
              <a:t>To add a header in a document file, go to Header &amp; Footer group in Insert Tab.</a:t>
            </a:r>
          </a:p>
          <a:p>
            <a:pPr lvl="1"/>
            <a:r>
              <a:rPr lang="en-US" dirty="0"/>
              <a:t>Click on Header to add header in a document.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17733" y="1780964"/>
            <a:ext cx="45720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Header in a document:</a:t>
            </a:r>
          </a:p>
          <a:p>
            <a:pPr lvl="1"/>
            <a:r>
              <a:rPr lang="en-US" dirty="0"/>
              <a:t>To add a header in a document file, go to Header &amp; Footer group in Insert Tab.</a:t>
            </a:r>
          </a:p>
          <a:p>
            <a:pPr lvl="1"/>
            <a:r>
              <a:rPr lang="en-US" dirty="0"/>
              <a:t>Click on Header to add header in a document.</a:t>
            </a:r>
          </a:p>
          <a:p>
            <a:pPr lvl="1"/>
            <a:r>
              <a:rPr lang="en-US" dirty="0"/>
              <a:t>Select anyone header.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15852" y="2456209"/>
            <a:ext cx="2796196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1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Header in a document:</a:t>
            </a:r>
          </a:p>
          <a:p>
            <a:pPr lvl="1"/>
            <a:r>
              <a:rPr lang="en-US" dirty="0"/>
              <a:t>To add a header in a document file, go to Header &amp; Footer group in Insert Tab.</a:t>
            </a:r>
          </a:p>
          <a:p>
            <a:pPr lvl="1"/>
            <a:r>
              <a:rPr lang="en-US" dirty="0"/>
              <a:t>Click on Header to add header in a document.</a:t>
            </a:r>
          </a:p>
          <a:p>
            <a:pPr lvl="1"/>
            <a:r>
              <a:rPr lang="en-US" dirty="0"/>
              <a:t>Select anyone header.</a:t>
            </a:r>
          </a:p>
          <a:p>
            <a:pPr lvl="1"/>
            <a:r>
              <a:rPr lang="en-US" dirty="0"/>
              <a:t>Here, any text can be written as a header.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93574" y="2951481"/>
            <a:ext cx="809958" cy="303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5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Header in a document:</a:t>
            </a:r>
          </a:p>
          <a:p>
            <a:pPr lvl="1"/>
            <a:r>
              <a:rPr lang="en-US" dirty="0"/>
              <a:t>To add a header in a document file, go to Header &amp; Footer group in Insert Tab.</a:t>
            </a:r>
          </a:p>
          <a:p>
            <a:pPr lvl="1"/>
            <a:r>
              <a:rPr lang="en-US" dirty="0"/>
              <a:t>Click on Header to add header in a document.</a:t>
            </a:r>
          </a:p>
          <a:p>
            <a:pPr lvl="1"/>
            <a:r>
              <a:rPr lang="en-US" dirty="0"/>
              <a:t>Select anyone header.</a:t>
            </a:r>
          </a:p>
          <a:p>
            <a:pPr lvl="1"/>
            <a:r>
              <a:rPr lang="en-US" dirty="0"/>
              <a:t>Here, any text can be written as a header.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93574" y="2951481"/>
            <a:ext cx="809958" cy="303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3964162"/>
              </p:ext>
            </p:extLst>
          </p:nvPr>
        </p:nvGraphicFramePr>
        <p:xfrm>
          <a:off x="1000125" y="1773355"/>
          <a:ext cx="9372600" cy="30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600286"/>
            <a:ext cx="1046440" cy="54000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Header &amp; Footer Group</a:t>
            </a:r>
          </a:p>
        </p:txBody>
      </p:sp>
    </p:spTree>
    <p:extLst>
      <p:ext uri="{BB962C8B-B14F-4D97-AF65-F5344CB8AC3E}">
        <p14:creationId xmlns:p14="http://schemas.microsoft.com/office/powerpoint/2010/main" val="116821330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Footer in a document:</a:t>
            </a:r>
          </a:p>
          <a:p>
            <a:pPr lvl="1"/>
            <a:r>
              <a:rPr lang="en-US" dirty="0"/>
              <a:t>To add a footer in a document file, go to Header &amp; Footer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89597" y="1780964"/>
            <a:ext cx="1131714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1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Footer in a document:</a:t>
            </a:r>
          </a:p>
          <a:p>
            <a:pPr lvl="1"/>
            <a:r>
              <a:rPr lang="en-US" dirty="0"/>
              <a:t>To add a footer in a document file, go to Header &amp; Footer group in Insert Tab.</a:t>
            </a:r>
          </a:p>
          <a:p>
            <a:pPr lvl="1"/>
            <a:r>
              <a:rPr lang="en-US" dirty="0"/>
              <a:t>Click on footer to add footer in a document.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281941" y="1780964"/>
            <a:ext cx="45720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sz="2000" b="1" dirty="0"/>
              <a:t>Steps to change font and font size:</a:t>
            </a:r>
          </a:p>
          <a:p>
            <a:pPr lvl="1"/>
            <a:r>
              <a:rPr lang="en-US" sz="1900" dirty="0"/>
              <a:t>Select that data by using mouse cursor or Shift + up/down arrow key or Ctrl + a.</a:t>
            </a:r>
          </a:p>
          <a:p>
            <a:pPr lvl="1"/>
            <a:r>
              <a:rPr lang="en-US" sz="1900" dirty="0"/>
              <a:t>Go to the Font group in Home Tab.</a:t>
            </a:r>
          </a:p>
          <a:p>
            <a:pPr lvl="1"/>
            <a:r>
              <a:rPr lang="en-US" sz="1900" dirty="0"/>
              <a:t>Select font drop down and font size drop down to select the desired font and font size.</a:t>
            </a:r>
          </a:p>
          <a:p>
            <a:pPr lvl="1"/>
            <a:r>
              <a:rPr lang="en-US" sz="1900" dirty="0"/>
              <a:t>Font size can be increase/decrease using Increase/Decrease Font size button.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99211" y="189203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Footer in a document:</a:t>
            </a:r>
          </a:p>
          <a:p>
            <a:pPr lvl="1"/>
            <a:r>
              <a:rPr lang="en-US" dirty="0"/>
              <a:t>To add a footer in a document file, go to Header &amp; Footer group in Insert Tab.</a:t>
            </a:r>
          </a:p>
          <a:p>
            <a:pPr lvl="1"/>
            <a:r>
              <a:rPr lang="en-US" dirty="0"/>
              <a:t>Click on footer to add footer in a document.</a:t>
            </a:r>
          </a:p>
          <a:p>
            <a:pPr lvl="1"/>
            <a:r>
              <a:rPr lang="en-US" dirty="0"/>
              <a:t>Select anyone footer.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16476" y="3107561"/>
            <a:ext cx="2796196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Footer in a document:</a:t>
            </a:r>
          </a:p>
          <a:p>
            <a:pPr lvl="1"/>
            <a:r>
              <a:rPr lang="en-US" dirty="0"/>
              <a:t>To add a footer in a document file, go to Header &amp; Footer group in Insert Tab.</a:t>
            </a:r>
          </a:p>
          <a:p>
            <a:pPr lvl="1"/>
            <a:r>
              <a:rPr lang="en-US" dirty="0"/>
              <a:t>Click on footer to add footer in a document.</a:t>
            </a:r>
          </a:p>
          <a:p>
            <a:pPr lvl="1"/>
            <a:r>
              <a:rPr lang="en-US" dirty="0"/>
              <a:t>Select anyone footer.</a:t>
            </a:r>
          </a:p>
          <a:p>
            <a:pPr lvl="1"/>
            <a:r>
              <a:rPr lang="en-US" dirty="0"/>
              <a:t>Here, any text can be written as a footer.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93573" y="5669623"/>
            <a:ext cx="4426831" cy="303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Footer in a document:</a:t>
            </a:r>
          </a:p>
          <a:p>
            <a:pPr lvl="1"/>
            <a:r>
              <a:rPr lang="en-US" dirty="0"/>
              <a:t>To add a footer in a document file, go to Header &amp; Footer group in Insert Tab.</a:t>
            </a:r>
          </a:p>
          <a:p>
            <a:pPr lvl="1"/>
            <a:r>
              <a:rPr lang="en-US" dirty="0"/>
              <a:t>Click on footer to add footer in a document.</a:t>
            </a:r>
          </a:p>
          <a:p>
            <a:pPr lvl="1"/>
            <a:r>
              <a:rPr lang="en-US" dirty="0"/>
              <a:t>Select anyone footer.</a:t>
            </a:r>
          </a:p>
          <a:p>
            <a:pPr lvl="1"/>
            <a:r>
              <a:rPr lang="en-US" dirty="0"/>
              <a:t>Here, any text can be written as a footer.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93573" y="5707201"/>
            <a:ext cx="4426831" cy="303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98307878"/>
              </p:ext>
            </p:extLst>
          </p:nvPr>
        </p:nvGraphicFramePr>
        <p:xfrm>
          <a:off x="1000125" y="1773355"/>
          <a:ext cx="9372600" cy="30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600286"/>
            <a:ext cx="1046440" cy="54000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Header &amp; Footer Group</a:t>
            </a:r>
          </a:p>
        </p:txBody>
      </p:sp>
    </p:spTree>
    <p:extLst>
      <p:ext uri="{BB962C8B-B14F-4D97-AF65-F5344CB8AC3E}">
        <p14:creationId xmlns:p14="http://schemas.microsoft.com/office/powerpoint/2010/main" val="376940172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Page Number in a document:</a:t>
            </a:r>
          </a:p>
          <a:p>
            <a:pPr lvl="1"/>
            <a:r>
              <a:rPr lang="en-US" dirty="0"/>
              <a:t>To add a Page Number in a document file, go to Header &amp; Footer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89597" y="1780964"/>
            <a:ext cx="1131714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0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Page Number in a document:</a:t>
            </a:r>
          </a:p>
          <a:p>
            <a:pPr lvl="1"/>
            <a:r>
              <a:rPr lang="en-US" dirty="0"/>
              <a:t>To add a Page Number in a document file, go to Header &amp; Footer group in Insert Tab.</a:t>
            </a:r>
          </a:p>
          <a:p>
            <a:pPr lvl="1"/>
            <a:r>
              <a:rPr lang="en-US" dirty="0"/>
              <a:t>Click on Page Numbers to add Page Number in a document.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607617" y="1780964"/>
            <a:ext cx="45720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4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Page Number in a document:</a:t>
            </a:r>
          </a:p>
          <a:p>
            <a:pPr lvl="1"/>
            <a:r>
              <a:rPr lang="en-US" dirty="0"/>
              <a:t>To add a Page Number in a document file, go to Header &amp; Footer group in Insert Tab.</a:t>
            </a:r>
          </a:p>
          <a:p>
            <a:pPr lvl="1"/>
            <a:r>
              <a:rPr lang="en-US" dirty="0"/>
              <a:t>Click on Page Numbers to add Page Number in a document.</a:t>
            </a:r>
          </a:p>
          <a:p>
            <a:pPr lvl="1"/>
            <a:r>
              <a:rPr lang="en-US" dirty="0"/>
              <a:t>Select anyone Page Number.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36536" y="4585629"/>
            <a:ext cx="2796196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Page Number in a document:</a:t>
            </a:r>
          </a:p>
          <a:p>
            <a:pPr lvl="1"/>
            <a:r>
              <a:rPr lang="en-US" dirty="0"/>
              <a:t>To add a Page Number in a document file, go to Header &amp; Footer group in Insert Tab.</a:t>
            </a:r>
          </a:p>
          <a:p>
            <a:pPr lvl="1"/>
            <a:r>
              <a:rPr lang="en-US" dirty="0"/>
              <a:t>Click on Page Numbers to add Page Number in a document.</a:t>
            </a:r>
          </a:p>
          <a:p>
            <a:pPr lvl="1"/>
            <a:r>
              <a:rPr lang="en-US" dirty="0"/>
              <a:t>Select anyone Page Number.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81047" y="5619519"/>
            <a:ext cx="813816" cy="303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6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Header &amp; Footer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Page Number in a document:</a:t>
            </a:r>
          </a:p>
          <a:p>
            <a:pPr lvl="1"/>
            <a:r>
              <a:rPr lang="en-US" dirty="0"/>
              <a:t>To add a Page Number in a document file, go to Header &amp; Footer group in Insert Tab.</a:t>
            </a:r>
          </a:p>
          <a:p>
            <a:pPr lvl="1"/>
            <a:r>
              <a:rPr lang="en-US" dirty="0"/>
              <a:t>Click on Page Numbers to add Page Number in a document.</a:t>
            </a:r>
          </a:p>
          <a:p>
            <a:pPr lvl="1"/>
            <a:r>
              <a:rPr lang="en-US" dirty="0"/>
              <a:t>Select anyone Page Number.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93573" y="5619519"/>
            <a:ext cx="813816" cy="303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88418093"/>
              </p:ext>
            </p:extLst>
          </p:nvPr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Text Group</a:t>
            </a:r>
          </a:p>
        </p:txBody>
      </p:sp>
    </p:spTree>
    <p:extLst>
      <p:ext uri="{BB962C8B-B14F-4D97-AF65-F5344CB8AC3E}">
        <p14:creationId xmlns:p14="http://schemas.microsoft.com/office/powerpoint/2010/main" val="1531804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sz="1900" dirty="0"/>
              <a:t>Select that data by using mouse cursor or Shift + up/down arrow key or Ctrl + a.</a:t>
            </a:r>
          </a:p>
          <a:p>
            <a:pPr lvl="1"/>
            <a:r>
              <a:rPr lang="en-US" sz="1900" dirty="0"/>
              <a:t>Go to the Font group in Home Tab.</a:t>
            </a:r>
          </a:p>
          <a:p>
            <a:pPr lvl="1"/>
            <a:r>
              <a:rPr lang="en-US" sz="1900" dirty="0"/>
              <a:t>Select font drop down and font size drop down to select the desired font and font size.</a:t>
            </a:r>
          </a:p>
          <a:p>
            <a:pPr lvl="1"/>
            <a:r>
              <a:rPr lang="en-US" sz="1900" dirty="0"/>
              <a:t>Font size can be increase/decrease using Increase/Decrease Font size button.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99211" y="189203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Date &amp; Time in a document:</a:t>
            </a:r>
          </a:p>
          <a:p>
            <a:pPr lvl="1"/>
            <a:r>
              <a:rPr lang="en-US" dirty="0"/>
              <a:t>To set Date &amp; Time in a document file, go to Text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943353" y="1780964"/>
            <a:ext cx="220539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9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Date &amp; Time in a document:</a:t>
            </a:r>
          </a:p>
          <a:p>
            <a:pPr lvl="1"/>
            <a:r>
              <a:rPr lang="en-US" dirty="0"/>
              <a:t>To set Date &amp; Time in a document file, go to Text group in Insert Tab.</a:t>
            </a:r>
          </a:p>
          <a:p>
            <a:pPr lvl="1"/>
            <a:r>
              <a:rPr lang="en-US" dirty="0"/>
              <a:t>Keep the cursor at any place to set Date &amp; Time in a file and click on Date &amp; Time.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117016" y="1981380"/>
            <a:ext cx="935301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Date &amp; Time in a document:</a:t>
            </a:r>
          </a:p>
          <a:p>
            <a:pPr lvl="1"/>
            <a:r>
              <a:rPr lang="en-US" dirty="0"/>
              <a:t>To set Date &amp; Time in a document file, go to Text group in Insert Tab.</a:t>
            </a:r>
          </a:p>
          <a:p>
            <a:pPr lvl="1"/>
            <a:r>
              <a:rPr lang="en-US" dirty="0"/>
              <a:t>Keep the cursor at any place to set Date &amp; Time in a file and click on Date &amp; Time.</a:t>
            </a:r>
          </a:p>
          <a:p>
            <a:pPr lvl="1"/>
            <a:r>
              <a:rPr lang="en-US" dirty="0"/>
              <a:t>Choose any format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574397" y="2582629"/>
            <a:ext cx="3323247" cy="244030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42701" y="3026089"/>
            <a:ext cx="2063475" cy="20475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12336" y="4656557"/>
            <a:ext cx="687003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3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Date &amp; Time in a document:</a:t>
            </a:r>
          </a:p>
          <a:p>
            <a:pPr lvl="1"/>
            <a:r>
              <a:rPr lang="en-US" dirty="0"/>
              <a:t>To set Date &amp; Time in a document file, go to Text group in Insert Tab.</a:t>
            </a:r>
          </a:p>
          <a:p>
            <a:pPr lvl="1"/>
            <a:r>
              <a:rPr lang="en-US" dirty="0"/>
              <a:t>Keep the cursor at any place to set Date &amp; Time in a file and click on Date &amp; Time.</a:t>
            </a:r>
          </a:p>
          <a:p>
            <a:pPr lvl="1"/>
            <a:r>
              <a:rPr lang="en-US" dirty="0"/>
              <a:t>Choose any format and click on Ok.</a:t>
            </a:r>
          </a:p>
          <a:p>
            <a:pPr lvl="1"/>
            <a:r>
              <a:rPr lang="en-US" dirty="0"/>
              <a:t>The date is added in the document.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38125" y="4541735"/>
            <a:ext cx="2063475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49514745"/>
              </p:ext>
            </p:extLst>
          </p:nvPr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Text Group</a:t>
            </a:r>
          </a:p>
        </p:txBody>
      </p:sp>
    </p:spTree>
    <p:extLst>
      <p:ext uri="{BB962C8B-B14F-4D97-AF65-F5344CB8AC3E}">
        <p14:creationId xmlns:p14="http://schemas.microsoft.com/office/powerpoint/2010/main" val="198521285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Object in a document:</a:t>
            </a:r>
          </a:p>
          <a:p>
            <a:pPr lvl="1"/>
            <a:r>
              <a:rPr lang="en-US" dirty="0"/>
              <a:t>To add Object in a document file, go to Text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943353" y="1780964"/>
            <a:ext cx="220539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Object in a document:</a:t>
            </a:r>
          </a:p>
          <a:p>
            <a:pPr lvl="1"/>
            <a:r>
              <a:rPr lang="en-US" dirty="0"/>
              <a:t>To add Object in a document file, go to Text group in Insert Tab.</a:t>
            </a:r>
          </a:p>
          <a:p>
            <a:pPr lvl="1"/>
            <a:r>
              <a:rPr lang="en-US" dirty="0"/>
              <a:t>Keep the cursor at any place to add Object in a file and click on Object.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117016" y="2131692"/>
            <a:ext cx="935301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Object in a document:</a:t>
            </a:r>
          </a:p>
          <a:p>
            <a:pPr lvl="1"/>
            <a:r>
              <a:rPr lang="en-US" dirty="0"/>
              <a:t>To add Object in a document file, go to Text group in Insert Tab.</a:t>
            </a:r>
          </a:p>
          <a:p>
            <a:pPr lvl="1"/>
            <a:r>
              <a:rPr lang="en-US" dirty="0"/>
              <a:t>Keep the cursor at any place to add Object in a file and click on Object.</a:t>
            </a:r>
          </a:p>
          <a:p>
            <a:pPr lvl="1"/>
            <a:r>
              <a:rPr lang="en-US" dirty="0"/>
              <a:t>Select anyone from the given dialog box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06128" y="4762152"/>
            <a:ext cx="772976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64253" y="3609570"/>
            <a:ext cx="2205390" cy="20610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Object in a document:</a:t>
            </a:r>
          </a:p>
          <a:p>
            <a:pPr lvl="1"/>
            <a:r>
              <a:rPr lang="en-US" dirty="0"/>
              <a:t>To add Object in a document file, go to Text group in Insert Tab.</a:t>
            </a:r>
          </a:p>
          <a:p>
            <a:pPr lvl="1"/>
            <a:r>
              <a:rPr lang="en-US" dirty="0"/>
              <a:t>Keep the cursor at any place to add Object in a file and click on Object.</a:t>
            </a:r>
          </a:p>
          <a:p>
            <a:pPr lvl="1"/>
            <a:r>
              <a:rPr lang="en-US" dirty="0"/>
              <a:t>Select anyone from the given dialog box and click on Ok.</a:t>
            </a:r>
          </a:p>
          <a:p>
            <a:pPr lvl="1"/>
            <a:r>
              <a:rPr lang="en-US" dirty="0"/>
              <a:t>Excel chart will appear on the screen.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69006" y="4007989"/>
            <a:ext cx="3637207" cy="239281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Object in a document:</a:t>
            </a:r>
          </a:p>
          <a:p>
            <a:pPr lvl="1"/>
            <a:r>
              <a:rPr lang="en-US" sz="1800" dirty="0"/>
              <a:t>To add Object in a document file, go to Text group in Insert Tab.</a:t>
            </a:r>
          </a:p>
          <a:p>
            <a:pPr lvl="1"/>
            <a:r>
              <a:rPr lang="en-US" sz="1800" dirty="0"/>
              <a:t>Keep the cursor at any place to add Object in a file and click on Object.</a:t>
            </a:r>
          </a:p>
          <a:p>
            <a:pPr lvl="1"/>
            <a:r>
              <a:rPr lang="en-US" sz="1800" dirty="0"/>
              <a:t>Select anyone from the given dialog box and click on Ok.</a:t>
            </a:r>
          </a:p>
          <a:p>
            <a:pPr lvl="1"/>
            <a:r>
              <a:rPr lang="en-US" sz="1800" dirty="0"/>
              <a:t>Excel chart will appear on the screen.</a:t>
            </a:r>
          </a:p>
          <a:p>
            <a:pPr lvl="1"/>
            <a:r>
              <a:rPr lang="en-US" sz="1800" dirty="0"/>
              <a:t>Data can also be manipulated from the excel sheet.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12197" y="3863296"/>
            <a:ext cx="4000928" cy="263209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and font size:</a:t>
            </a:r>
          </a:p>
          <a:p>
            <a:pPr lvl="1"/>
            <a:r>
              <a:rPr lang="en-US" sz="1950" dirty="0"/>
              <a:t>Select that data by using mouse cursor or Shift + up/down arrow key or Ctrl + a.</a:t>
            </a:r>
          </a:p>
          <a:p>
            <a:pPr lvl="1"/>
            <a:r>
              <a:rPr lang="en-US" sz="1950" dirty="0"/>
              <a:t>Go to the Font group </a:t>
            </a:r>
            <a:r>
              <a:rPr lang="en-US" sz="1800" dirty="0"/>
              <a:t>in Home Tab</a:t>
            </a:r>
            <a:r>
              <a:rPr lang="en-US" sz="1950" dirty="0"/>
              <a:t>.</a:t>
            </a:r>
          </a:p>
          <a:p>
            <a:pPr lvl="1"/>
            <a:r>
              <a:rPr lang="en-US" sz="1950" dirty="0"/>
              <a:t>Select font drop down and font size drop down to select the desired font and font size.</a:t>
            </a:r>
          </a:p>
          <a:p>
            <a:pPr lvl="1"/>
            <a:r>
              <a:rPr lang="en-US" sz="1950" dirty="0"/>
              <a:t>Font size can be increase/decrease using Increase/Decrease Font size button.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99211" y="189203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Text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Object in a document:</a:t>
            </a:r>
          </a:p>
          <a:p>
            <a:pPr lvl="1"/>
            <a:r>
              <a:rPr lang="en-US" sz="1800" dirty="0"/>
              <a:t>To add Object in a document file, go to Text group in Insert Tab.</a:t>
            </a:r>
          </a:p>
          <a:p>
            <a:pPr lvl="1"/>
            <a:r>
              <a:rPr lang="en-US" sz="1800" dirty="0"/>
              <a:t>Keep the cursor at any place to add Object in a file and click on Object.</a:t>
            </a:r>
          </a:p>
          <a:p>
            <a:pPr lvl="1"/>
            <a:r>
              <a:rPr lang="en-US" sz="1800" dirty="0"/>
              <a:t>Select anyone from the given dialog box and click on Ok.</a:t>
            </a:r>
          </a:p>
          <a:p>
            <a:pPr lvl="1"/>
            <a:r>
              <a:rPr lang="en-US" sz="1800" dirty="0"/>
              <a:t>Excel chart will appear on the screen.</a:t>
            </a:r>
          </a:p>
          <a:p>
            <a:pPr lvl="1"/>
            <a:r>
              <a:rPr lang="en-US" sz="1800" dirty="0"/>
              <a:t>Data can also be manipulated from the excel sheet.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69006" y="3882729"/>
            <a:ext cx="3637207" cy="239281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3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44273117"/>
              </p:ext>
            </p:extLst>
          </p:nvPr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Symbols Group</a:t>
            </a:r>
          </a:p>
        </p:txBody>
      </p:sp>
    </p:spTree>
    <p:extLst>
      <p:ext uri="{BB962C8B-B14F-4D97-AF65-F5344CB8AC3E}">
        <p14:creationId xmlns:p14="http://schemas.microsoft.com/office/powerpoint/2010/main" val="318967608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Equation in a document:</a:t>
            </a:r>
          </a:p>
          <a:p>
            <a:pPr lvl="1"/>
            <a:r>
              <a:rPr lang="en-US" dirty="0"/>
              <a:t>To add Equation in a document file, go to Symbols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74790" y="1780964"/>
            <a:ext cx="772976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2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Equation in a document:</a:t>
            </a:r>
          </a:p>
          <a:p>
            <a:pPr lvl="1"/>
            <a:r>
              <a:rPr lang="en-US" dirty="0"/>
              <a:t>To add Equation in a document file, go to Symbols group in Insert Tab.</a:t>
            </a:r>
          </a:p>
          <a:p>
            <a:pPr lvl="1"/>
            <a:r>
              <a:rPr lang="en-US" dirty="0"/>
              <a:t>Keep the cursor at any place to add Equation in a file and click on Equation.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868576" y="1818542"/>
            <a:ext cx="935301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Equation in a document:</a:t>
            </a:r>
          </a:p>
          <a:p>
            <a:pPr lvl="1"/>
            <a:r>
              <a:rPr lang="en-US" dirty="0"/>
              <a:t>To add Equation in a document file, go to Symbols group in Insert Tab.</a:t>
            </a:r>
          </a:p>
          <a:p>
            <a:pPr lvl="1"/>
            <a:r>
              <a:rPr lang="en-US" dirty="0"/>
              <a:t>Keep the cursor at any place to add Equation in a file and click on Equation.</a:t>
            </a:r>
          </a:p>
          <a:p>
            <a:pPr lvl="1"/>
            <a:r>
              <a:rPr lang="en-US" dirty="0"/>
              <a:t>The new Design tab will appear for equation structures.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989532" y="4495299"/>
            <a:ext cx="1244885" cy="44538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87974" y="1780964"/>
            <a:ext cx="8659792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6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Equation in a document:</a:t>
            </a:r>
          </a:p>
          <a:p>
            <a:pPr lvl="1"/>
            <a:r>
              <a:rPr lang="en-US" sz="1900" dirty="0"/>
              <a:t>To add Equation in a document file, go to Symbols group in Insert Tab.</a:t>
            </a:r>
          </a:p>
          <a:p>
            <a:pPr lvl="1"/>
            <a:r>
              <a:rPr lang="en-US" sz="1900" dirty="0"/>
              <a:t>Keep the cursor at any place to add Equation in a file and click on </a:t>
            </a:r>
            <a:r>
              <a:rPr lang="en-US" sz="1800" dirty="0"/>
              <a:t>Equation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The new Design tab will appear for equation structures.</a:t>
            </a:r>
          </a:p>
          <a:p>
            <a:pPr lvl="1"/>
            <a:r>
              <a:rPr lang="en-US" sz="1900" dirty="0"/>
              <a:t>Select any one structure and write the value in it.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166212" y="1841033"/>
            <a:ext cx="527953" cy="53891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13073" y="2380072"/>
            <a:ext cx="638823" cy="86792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Equation in a document:</a:t>
            </a:r>
          </a:p>
          <a:p>
            <a:pPr lvl="1"/>
            <a:r>
              <a:rPr lang="en-US" sz="1900" dirty="0"/>
              <a:t>To add Equation in a document file, go to Symbols group in Insert Tab.</a:t>
            </a:r>
          </a:p>
          <a:p>
            <a:pPr lvl="1"/>
            <a:r>
              <a:rPr lang="en-US" sz="1900" dirty="0"/>
              <a:t>Keep the cursor at any place to add Equation in a file and click on </a:t>
            </a:r>
            <a:r>
              <a:rPr lang="en-US" sz="1800" dirty="0"/>
              <a:t>Equation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The new Design tab will appear for equation structures.</a:t>
            </a:r>
          </a:p>
          <a:p>
            <a:pPr lvl="1"/>
            <a:r>
              <a:rPr lang="en-US" sz="1900" dirty="0"/>
              <a:t>Select any one structure and write the value in it.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79160" y="4511164"/>
            <a:ext cx="527953" cy="53891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3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Equation in a document:</a:t>
            </a:r>
          </a:p>
          <a:p>
            <a:pPr lvl="1"/>
            <a:r>
              <a:rPr lang="en-US" sz="1900" dirty="0"/>
              <a:t>To add Equation in a document file, go to Symbols group in Insert Tab.</a:t>
            </a:r>
          </a:p>
          <a:p>
            <a:pPr lvl="1"/>
            <a:r>
              <a:rPr lang="en-US" sz="1900" dirty="0"/>
              <a:t>Keep the cursor at any place to add Equation in a file and click on </a:t>
            </a:r>
            <a:r>
              <a:rPr lang="en-US" sz="1800" dirty="0"/>
              <a:t>Equation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The new Design tab will appear for equation structures.</a:t>
            </a:r>
          </a:p>
          <a:p>
            <a:pPr lvl="1"/>
            <a:r>
              <a:rPr lang="en-US" sz="1900" dirty="0"/>
              <a:t>Select any one structure and write the value in it.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79160" y="4511164"/>
            <a:ext cx="527953" cy="53891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21408505"/>
              </p:ext>
            </p:extLst>
          </p:nvPr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615553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Insert Tab – Symbols Group</a:t>
            </a:r>
          </a:p>
        </p:txBody>
      </p:sp>
    </p:spTree>
    <p:extLst>
      <p:ext uri="{BB962C8B-B14F-4D97-AF65-F5344CB8AC3E}">
        <p14:creationId xmlns:p14="http://schemas.microsoft.com/office/powerpoint/2010/main" val="386567006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Symbol in a document:</a:t>
            </a:r>
          </a:p>
          <a:p>
            <a:pPr lvl="1"/>
            <a:r>
              <a:rPr lang="en-US" dirty="0"/>
              <a:t>To add Symbol in a document file, go to Symbols group in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74790" y="1780964"/>
            <a:ext cx="772976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14023343"/>
              </p:ext>
            </p:extLst>
          </p:nvPr>
        </p:nvGraphicFramePr>
        <p:xfrm>
          <a:off x="100014" y="-100015"/>
          <a:ext cx="10287000" cy="6657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914" y="1313278"/>
            <a:ext cx="615553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- Font Group</a:t>
            </a:r>
          </a:p>
        </p:txBody>
      </p:sp>
    </p:spTree>
    <p:extLst>
      <p:ext uri="{BB962C8B-B14F-4D97-AF65-F5344CB8AC3E}">
        <p14:creationId xmlns:p14="http://schemas.microsoft.com/office/powerpoint/2010/main" val="339804367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Symbol in a document:</a:t>
            </a:r>
          </a:p>
          <a:p>
            <a:pPr lvl="1"/>
            <a:r>
              <a:rPr lang="en-US" dirty="0"/>
              <a:t>To add Symbol in a document file, go to Symbols group in Insert Tab.</a:t>
            </a:r>
          </a:p>
          <a:p>
            <a:pPr lvl="1"/>
            <a:r>
              <a:rPr lang="en-US" dirty="0"/>
              <a:t>Keep the cursor at any place to add Symbol in a file and click on Symbols.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868576" y="1968854"/>
            <a:ext cx="935301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Symbol in a document:</a:t>
            </a:r>
          </a:p>
          <a:p>
            <a:pPr lvl="1"/>
            <a:r>
              <a:rPr lang="en-US" dirty="0"/>
              <a:t>To add Symbol in a document file, go to Symbols group in Insert Tab.</a:t>
            </a:r>
          </a:p>
          <a:p>
            <a:pPr lvl="1"/>
            <a:r>
              <a:rPr lang="en-US" dirty="0"/>
              <a:t>Keep the cursor at any place to add Symbol in a file and click on Symbols.</a:t>
            </a:r>
          </a:p>
          <a:p>
            <a:pPr lvl="1"/>
            <a:r>
              <a:rPr lang="en-US" dirty="0"/>
              <a:t>Select any symbol from the given box and click on More Symbols for other symbols.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889148" y="2150008"/>
            <a:ext cx="1244885" cy="10417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Symbol in a document:</a:t>
            </a:r>
          </a:p>
          <a:p>
            <a:pPr lvl="1"/>
            <a:r>
              <a:rPr lang="en-US" dirty="0"/>
              <a:t>To add Symbol in a document file, go to Symbols group in Insert Tab.</a:t>
            </a:r>
          </a:p>
          <a:p>
            <a:pPr lvl="1"/>
            <a:r>
              <a:rPr lang="en-US" dirty="0"/>
              <a:t>Keep the cursor at any place to add Symbol in a file and click on Symbols.</a:t>
            </a:r>
          </a:p>
          <a:p>
            <a:pPr lvl="1"/>
            <a:r>
              <a:rPr lang="en-US" dirty="0"/>
              <a:t>Select any symbol from the given box and click on More Symbols for other symbols.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184844" y="2546240"/>
            <a:ext cx="327817" cy="27432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4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Tab – Symbols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Symbol in a document:</a:t>
            </a:r>
          </a:p>
          <a:p>
            <a:pPr lvl="1"/>
            <a:r>
              <a:rPr lang="en-US" dirty="0"/>
              <a:t>To add Symbol in a document file, go to Symbols group in Insert Tab.</a:t>
            </a:r>
          </a:p>
          <a:p>
            <a:pPr lvl="1"/>
            <a:r>
              <a:rPr lang="en-US" dirty="0"/>
              <a:t>Keep the cursor at any place to add Symbol in a file and click on Symbols.</a:t>
            </a:r>
          </a:p>
          <a:p>
            <a:pPr lvl="1"/>
            <a:r>
              <a:rPr lang="en-US" dirty="0"/>
              <a:t>Select any symbol from the given box and click on More Symbols for other symbols.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29673" y="4537878"/>
            <a:ext cx="327817" cy="27432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0235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914" y="1313278"/>
            <a:ext cx="1046440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Design Tab – Document Formatting Group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84912938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949923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Themes in a document:</a:t>
            </a:r>
          </a:p>
          <a:p>
            <a:pPr lvl="1"/>
            <a:r>
              <a:rPr lang="en-US" dirty="0"/>
              <a:t>To set theme in a document file, go to Document Formatting Group in Design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70169" y="1780964"/>
            <a:ext cx="7613602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Themes in a document:</a:t>
            </a:r>
          </a:p>
          <a:p>
            <a:pPr lvl="1"/>
            <a:r>
              <a:rPr lang="en-US" dirty="0"/>
              <a:t>To set theme in a document file, go to Document Formatting Group in Design Tab.</a:t>
            </a:r>
          </a:p>
          <a:p>
            <a:pPr lvl="1"/>
            <a:r>
              <a:rPr lang="en-US" dirty="0"/>
              <a:t>Click on Themes, select anyone and changes can be seen on the page.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70169" y="1780964"/>
            <a:ext cx="457200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Themes in a document:</a:t>
            </a:r>
          </a:p>
          <a:p>
            <a:pPr lvl="1"/>
            <a:r>
              <a:rPr lang="en-US" dirty="0"/>
              <a:t>To set theme in a document file, go to Document Formatting Group in Design Tab.</a:t>
            </a:r>
          </a:p>
          <a:p>
            <a:pPr lvl="1"/>
            <a:r>
              <a:rPr lang="en-US" dirty="0"/>
              <a:t>Click on Themes, select anyone and changes can be seen on the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460049" y="2456980"/>
            <a:ext cx="608533" cy="53811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0697" y="3118918"/>
            <a:ext cx="4354656" cy="152823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9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Themes in a document:</a:t>
            </a:r>
          </a:p>
          <a:p>
            <a:pPr lvl="1"/>
            <a:r>
              <a:rPr lang="en-US" dirty="0"/>
              <a:t>To set theme in a document file, go to Document Formatting Group in Design Tab.</a:t>
            </a:r>
          </a:p>
          <a:p>
            <a:pPr lvl="1"/>
            <a:r>
              <a:rPr lang="en-US" dirty="0"/>
              <a:t>Click on Themes, select anyone and changes can be seen on the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345232" y="1868256"/>
            <a:ext cx="7339469" cy="53811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0697" y="3118918"/>
            <a:ext cx="4354656" cy="152823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7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case: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Themes in a document:</a:t>
            </a:r>
          </a:p>
          <a:p>
            <a:pPr lvl="1"/>
            <a:r>
              <a:rPr lang="en-US" dirty="0"/>
              <a:t>To set theme in a document file, go to Document Formatting Group in Design Tab.</a:t>
            </a:r>
          </a:p>
          <a:p>
            <a:pPr lvl="1"/>
            <a:r>
              <a:rPr lang="en-US" dirty="0"/>
              <a:t>Click on Themes, select anyone and changes can be seen on the page.</a:t>
            </a:r>
          </a:p>
          <a:p>
            <a:pPr lvl="1"/>
            <a:r>
              <a:rPr lang="en-US" dirty="0"/>
              <a:t>Document’s style set can also be changed.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590662" y="1868256"/>
            <a:ext cx="677404" cy="53811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0697" y="3118918"/>
            <a:ext cx="4354656" cy="152823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7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914" y="1313278"/>
            <a:ext cx="1046440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Design Tab – Document Formatting Group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53621941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80377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Colors of a Theme:</a:t>
            </a:r>
          </a:p>
          <a:p>
            <a:pPr lvl="1"/>
            <a:r>
              <a:rPr lang="en-US" dirty="0"/>
              <a:t>To change Colors of a Theme in a document file, go to Document Formatting Group in Design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70169" y="1780964"/>
            <a:ext cx="7613602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0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Colors of a Theme:</a:t>
            </a:r>
          </a:p>
          <a:p>
            <a:pPr lvl="1"/>
            <a:r>
              <a:rPr lang="en-US" dirty="0"/>
              <a:t>To change Colors of a Theme in a document file, go to Document Formatting Group in Design Tab.</a:t>
            </a:r>
          </a:p>
          <a:p>
            <a:pPr lvl="1"/>
            <a:r>
              <a:rPr lang="en-US" dirty="0"/>
              <a:t>Give heading with Title style and sub-heading with Heading1 style from Home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27727" y="1868256"/>
            <a:ext cx="3995802" cy="53811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74166" y="3336019"/>
            <a:ext cx="1694609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6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Colors of a Theme:</a:t>
            </a:r>
          </a:p>
          <a:p>
            <a:pPr lvl="1"/>
            <a:r>
              <a:rPr lang="en-US" dirty="0"/>
              <a:t>To change Colors of a Theme in a document file, go to Document Formatting Group in Design Tab.</a:t>
            </a:r>
          </a:p>
          <a:p>
            <a:pPr lvl="1"/>
            <a:r>
              <a:rPr lang="en-US" dirty="0"/>
              <a:t>Give heading with Title style and sub-heading with Heading1 style from Home tab.</a:t>
            </a:r>
          </a:p>
          <a:p>
            <a:pPr lvl="1"/>
            <a:r>
              <a:rPr lang="en-US" dirty="0"/>
              <a:t>Click on Colors, select anyone and changes can be seen on the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172073" y="1868256"/>
            <a:ext cx="420615" cy="53811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4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Colors of a Theme:</a:t>
            </a:r>
          </a:p>
          <a:p>
            <a:pPr lvl="1"/>
            <a:r>
              <a:rPr lang="en-US" dirty="0"/>
              <a:t>To change Colors of a Theme in a document file, go to Document Formatting Group in Design Tab.</a:t>
            </a:r>
          </a:p>
          <a:p>
            <a:pPr lvl="1"/>
            <a:r>
              <a:rPr lang="en-US" dirty="0"/>
              <a:t>Give heading with Title style and sub-heading with Heading1 style from Home tab.</a:t>
            </a:r>
          </a:p>
          <a:p>
            <a:pPr lvl="1"/>
            <a:r>
              <a:rPr lang="en-US" dirty="0"/>
              <a:t>Click on Colors, select anyone and changes can be seen on the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105121" y="4383708"/>
            <a:ext cx="1757018" cy="20610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74166" y="3336019"/>
            <a:ext cx="1694609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Colors of a Theme:</a:t>
            </a:r>
          </a:p>
          <a:p>
            <a:pPr lvl="1"/>
            <a:r>
              <a:rPr lang="en-US" dirty="0"/>
              <a:t>To change Colors of a Theme in a document file, go to Document Formatting Group in Design Tab.</a:t>
            </a:r>
          </a:p>
          <a:p>
            <a:pPr lvl="1"/>
            <a:r>
              <a:rPr lang="en-US" dirty="0"/>
              <a:t>Give heading with Title style and sub-heading with Heading1 style from Home tab.</a:t>
            </a:r>
          </a:p>
          <a:p>
            <a:pPr lvl="1"/>
            <a:r>
              <a:rPr lang="en-US" dirty="0"/>
              <a:t>Click on Colors, select anyone and changes can be seen on the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87973" y="1865975"/>
            <a:ext cx="7621779" cy="61927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74166" y="3336019"/>
            <a:ext cx="1694609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914" y="1313278"/>
            <a:ext cx="1046440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Design Tab – Document Formatting Group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03735689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00321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Fonts of a Theme:</a:t>
            </a:r>
          </a:p>
          <a:p>
            <a:pPr lvl="1"/>
            <a:r>
              <a:rPr lang="en-US" dirty="0"/>
              <a:t>To change Fonts of a Theme in a document file, go to Document Formatting Group in Design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70169" y="1780964"/>
            <a:ext cx="7613602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Fonts of a Theme:</a:t>
            </a:r>
          </a:p>
          <a:p>
            <a:pPr lvl="1"/>
            <a:r>
              <a:rPr lang="en-US" dirty="0"/>
              <a:t>To change Fonts of a Theme in a document file, go to Document Formatting Group in Design Tab.</a:t>
            </a:r>
          </a:p>
          <a:p>
            <a:pPr lvl="1"/>
            <a:r>
              <a:rPr lang="en-US" dirty="0"/>
              <a:t>Click on Fonts and choose anyone.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419573" y="1780964"/>
            <a:ext cx="438411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case: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32221" y="1780964"/>
            <a:ext cx="1880755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4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Fonts of a Theme:</a:t>
            </a:r>
          </a:p>
          <a:p>
            <a:pPr lvl="1"/>
            <a:r>
              <a:rPr lang="en-US" dirty="0"/>
              <a:t>To change Fonts of a Theme in a document file, go to Document Formatting Group in Design Tab.</a:t>
            </a:r>
          </a:p>
          <a:p>
            <a:pPr lvl="1"/>
            <a:r>
              <a:rPr lang="en-US" dirty="0"/>
              <a:t>Click on Fonts and choose anyone.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386979" y="3596845"/>
            <a:ext cx="1831354" cy="53811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914" y="1313278"/>
            <a:ext cx="1046440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Design Tab – Document Formatting Group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52025242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641981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Paragraph Spacing of a Theme:</a:t>
            </a:r>
          </a:p>
          <a:p>
            <a:pPr lvl="1"/>
            <a:r>
              <a:rPr lang="en-US" dirty="0"/>
              <a:t>To change Paragraph Spacing of a Theme in a document file, go to Document Formatting Group in Design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70169" y="1780964"/>
            <a:ext cx="7613602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Paragraph Spacing of a Theme:</a:t>
            </a:r>
          </a:p>
          <a:p>
            <a:pPr lvl="1"/>
            <a:r>
              <a:rPr lang="en-US" dirty="0"/>
              <a:t>To change Paragraph Spacing of a Theme in a document file, go to Document Formatting Group in Design Tab.</a:t>
            </a:r>
          </a:p>
          <a:p>
            <a:pPr lvl="1"/>
            <a:r>
              <a:rPr lang="en-US" dirty="0"/>
              <a:t>Click on Paragraph Spacing and choose anyone.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701191" y="1828398"/>
            <a:ext cx="1090970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5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Paragraph Spacing of a Theme:</a:t>
            </a:r>
          </a:p>
          <a:p>
            <a:pPr lvl="1"/>
            <a:r>
              <a:rPr lang="en-US" dirty="0"/>
              <a:t>To change Paragraph Spacing of a Theme in a document file, go to Document Formatting Group in Design Tab.</a:t>
            </a:r>
          </a:p>
          <a:p>
            <a:pPr lvl="1"/>
            <a:r>
              <a:rPr lang="en-US" dirty="0"/>
              <a:t>Click on Paragraph Spacing and choose anyone.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673500" y="3983101"/>
            <a:ext cx="1597289" cy="40163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66842" y="3344449"/>
            <a:ext cx="4206658" cy="267075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914" y="1313278"/>
            <a:ext cx="1046440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Design Tab – Document Formatting Group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73751696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172680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Effects of a Theme:</a:t>
            </a:r>
          </a:p>
          <a:p>
            <a:pPr lvl="1"/>
            <a:r>
              <a:rPr lang="en-US" dirty="0"/>
              <a:t>To change Effects of a Theme in a document file, go to Document Formatting Group in Design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70169" y="1780964"/>
            <a:ext cx="7613602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3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Effects of a Theme:</a:t>
            </a:r>
          </a:p>
          <a:p>
            <a:pPr lvl="1"/>
            <a:r>
              <a:rPr lang="en-US" dirty="0"/>
              <a:t>To change Effects of a Theme in a document file, go to Document Formatting Group in Design Tab.</a:t>
            </a:r>
          </a:p>
          <a:p>
            <a:pPr lvl="1"/>
            <a:r>
              <a:rPr lang="en-US" dirty="0"/>
              <a:t>Add a shape from the Insert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93889" y="1818542"/>
            <a:ext cx="638823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0816" y="5140027"/>
            <a:ext cx="1734488" cy="87246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Effects of a Theme:</a:t>
            </a:r>
          </a:p>
          <a:p>
            <a:pPr lvl="1"/>
            <a:r>
              <a:rPr lang="en-US" dirty="0"/>
              <a:t>To change Effects of a Theme in a document file, go to Document Formatting Group in Design Tab.</a:t>
            </a:r>
          </a:p>
          <a:p>
            <a:pPr lvl="1"/>
            <a:r>
              <a:rPr lang="en-US" dirty="0"/>
              <a:t>Add a shape from the Insert tab.</a:t>
            </a:r>
          </a:p>
          <a:p>
            <a:pPr lvl="1"/>
            <a:r>
              <a:rPr lang="en-US" dirty="0"/>
              <a:t>Click on Effects and select anyone.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89059" y="1968854"/>
            <a:ext cx="638823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Effects of a Theme:</a:t>
            </a:r>
          </a:p>
          <a:p>
            <a:pPr lvl="1"/>
            <a:r>
              <a:rPr lang="en-US" dirty="0"/>
              <a:t>To change Effects of a Theme in a document file, go to Document Formatting Group in Design Tab.</a:t>
            </a:r>
          </a:p>
          <a:p>
            <a:pPr lvl="1"/>
            <a:r>
              <a:rPr lang="en-US" dirty="0"/>
              <a:t>Add a shape from the Insert tab.</a:t>
            </a:r>
          </a:p>
          <a:p>
            <a:pPr lvl="1"/>
            <a:r>
              <a:rPr lang="en-US" dirty="0"/>
              <a:t>Click on Effects and select anyone.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691141" y="3657037"/>
            <a:ext cx="638823" cy="5767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30608" y="5202657"/>
            <a:ext cx="1734488" cy="87246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case: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Change Case drop down to set the desired case.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44873" y="189203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9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914" y="1313278"/>
            <a:ext cx="1046440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Design Tab – Document Formatting Group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53350078"/>
              </p:ext>
            </p:extLst>
          </p:nvPr>
        </p:nvGraphicFramePr>
        <p:xfrm>
          <a:off x="383489" y="696035"/>
          <a:ext cx="10846133" cy="517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917650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as a Default Theme:</a:t>
            </a:r>
          </a:p>
          <a:p>
            <a:pPr lvl="1"/>
            <a:r>
              <a:rPr lang="en-US" dirty="0"/>
              <a:t>To Set as a Default Theme in a document file, go to Document Formatting Group in Design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70169" y="1780964"/>
            <a:ext cx="7613602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as a Default Theme:</a:t>
            </a:r>
          </a:p>
          <a:p>
            <a:pPr lvl="1"/>
            <a:r>
              <a:rPr lang="en-US" dirty="0"/>
              <a:t>To Set as a Default Theme in a document file, go to Document Formatting Group in Design Tab.</a:t>
            </a:r>
          </a:p>
          <a:p>
            <a:pPr lvl="1"/>
            <a:r>
              <a:rPr lang="en-US" dirty="0"/>
              <a:t>Click on Set as Default to set this theme for all future word documents.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685135" y="2102938"/>
            <a:ext cx="850274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9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as a Default Theme:</a:t>
            </a:r>
          </a:p>
          <a:p>
            <a:pPr lvl="1"/>
            <a:r>
              <a:rPr lang="en-US" dirty="0"/>
              <a:t>To Set as a Default Theme in a document file, go to Document Formatting Group in Design Tab.</a:t>
            </a:r>
          </a:p>
          <a:p>
            <a:pPr lvl="1"/>
            <a:r>
              <a:rPr lang="en-US" dirty="0"/>
              <a:t>Click on Set as Default to set this theme for all future word documents.</a:t>
            </a:r>
          </a:p>
          <a:p>
            <a:pPr lvl="1"/>
            <a:r>
              <a:rPr lang="en-US" dirty="0"/>
              <a:t>Click on Yes.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19826" y="3693358"/>
            <a:ext cx="4622663" cy="96879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6635" y="4309220"/>
            <a:ext cx="687129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Document Formatting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as a Default Theme:</a:t>
            </a:r>
          </a:p>
          <a:p>
            <a:pPr lvl="1"/>
            <a:r>
              <a:rPr lang="en-US" dirty="0"/>
              <a:t>To Set as a Default Theme in a document file, go to Document Formatting Group in Design Tab.</a:t>
            </a:r>
          </a:p>
          <a:p>
            <a:pPr lvl="1"/>
            <a:r>
              <a:rPr lang="en-US" dirty="0"/>
              <a:t>Click on Set as Default to set this theme for all future word documents.</a:t>
            </a:r>
          </a:p>
          <a:p>
            <a:pPr lvl="1"/>
            <a:r>
              <a:rPr lang="en-US" dirty="0"/>
              <a:t>Click on Yes.</a:t>
            </a:r>
          </a:p>
          <a:p>
            <a:pPr lvl="1"/>
            <a:r>
              <a:rPr lang="en-US" dirty="0"/>
              <a:t>Open a new word file to check the theme.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19826" y="3229896"/>
            <a:ext cx="4622663" cy="96879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84263605"/>
              </p:ext>
            </p:extLst>
          </p:nvPr>
        </p:nvGraphicFramePr>
        <p:xfrm>
          <a:off x="1000125" y="1773355"/>
          <a:ext cx="9372600" cy="30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330281"/>
            <a:ext cx="1046440" cy="594009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Design Tab – Page Background Group</a:t>
            </a:r>
          </a:p>
        </p:txBody>
      </p:sp>
    </p:spTree>
    <p:extLst>
      <p:ext uri="{BB962C8B-B14F-4D97-AF65-F5344CB8AC3E}">
        <p14:creationId xmlns:p14="http://schemas.microsoft.com/office/powerpoint/2010/main" val="200938643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Watermark in a document:</a:t>
            </a:r>
          </a:p>
          <a:p>
            <a:pPr lvl="1"/>
            <a:r>
              <a:rPr lang="en-US" dirty="0"/>
              <a:t>To add watermark in a document file, go to Page Background group in Design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613576" y="1780964"/>
            <a:ext cx="1244885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Watermark in a document:</a:t>
            </a:r>
          </a:p>
          <a:p>
            <a:pPr lvl="1"/>
            <a:r>
              <a:rPr lang="en-US" dirty="0"/>
              <a:t>To add watermark in a document file, go to Page Background group in Design Tab.</a:t>
            </a:r>
          </a:p>
          <a:p>
            <a:pPr lvl="1"/>
            <a:r>
              <a:rPr lang="en-US" dirty="0"/>
              <a:t>Click on Watermark and select anyone.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645020" y="1780964"/>
            <a:ext cx="580748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2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Watermark in a document:</a:t>
            </a:r>
          </a:p>
          <a:p>
            <a:pPr lvl="1"/>
            <a:r>
              <a:rPr lang="en-US" dirty="0"/>
              <a:t>To add watermark in a document file, go to Page Background group in Design Tab.</a:t>
            </a:r>
          </a:p>
          <a:p>
            <a:pPr lvl="1"/>
            <a:r>
              <a:rPr lang="en-US" dirty="0"/>
              <a:t>Click on Watermark and select anyone.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155851" y="2328793"/>
            <a:ext cx="1028831" cy="1395743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5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Watermark in a document:</a:t>
            </a:r>
          </a:p>
          <a:p>
            <a:pPr lvl="1"/>
            <a:r>
              <a:rPr lang="en-US" dirty="0"/>
              <a:t>To add watermark in a document file, go to Page Background group in Design Tab.</a:t>
            </a:r>
          </a:p>
          <a:p>
            <a:pPr lvl="1"/>
            <a:r>
              <a:rPr lang="en-US" dirty="0"/>
              <a:t>Click on Watermark and select anyone.</a:t>
            </a:r>
          </a:p>
          <a:p>
            <a:pPr lvl="1"/>
            <a:r>
              <a:rPr lang="en-US" dirty="0"/>
              <a:t>Watermark will appear on the page.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99135" y="2529209"/>
            <a:ext cx="3946722" cy="362107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formatting and saving file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8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case: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Change Case drop down to set the desired case.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65777" y="2205933"/>
            <a:ext cx="1284582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6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Watermark in a document:</a:t>
            </a:r>
          </a:p>
          <a:p>
            <a:pPr lvl="1"/>
            <a:r>
              <a:rPr lang="en-US" sz="1950" dirty="0"/>
              <a:t>To add watermark in a document file, go to Page Background group in Design Tab.</a:t>
            </a:r>
          </a:p>
          <a:p>
            <a:pPr lvl="1"/>
            <a:r>
              <a:rPr lang="en-US" sz="1950" dirty="0"/>
              <a:t>Click on Watermark and select anyone.</a:t>
            </a:r>
          </a:p>
          <a:p>
            <a:pPr lvl="1"/>
            <a:r>
              <a:rPr lang="en-US" sz="1950" dirty="0"/>
              <a:t>Watermark will appear on the page.</a:t>
            </a:r>
          </a:p>
          <a:p>
            <a:pPr lvl="1"/>
            <a:r>
              <a:rPr lang="en-US" sz="1950" dirty="0"/>
              <a:t>To set custom watermark, go to Watermark and click on Custom Watermark.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146230" y="4846524"/>
            <a:ext cx="2965232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7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Watermark in a document:</a:t>
            </a:r>
          </a:p>
          <a:p>
            <a:pPr lvl="1"/>
            <a:r>
              <a:rPr lang="en-US" sz="1950" dirty="0"/>
              <a:t>To add watermark in a document file, go to Page Background group in Design Tab.</a:t>
            </a:r>
          </a:p>
          <a:p>
            <a:pPr lvl="1"/>
            <a:r>
              <a:rPr lang="en-US" sz="1950" dirty="0"/>
              <a:t>Click on Watermark and select anyone.</a:t>
            </a:r>
          </a:p>
          <a:p>
            <a:pPr lvl="1"/>
            <a:r>
              <a:rPr lang="en-US" sz="1950" dirty="0"/>
              <a:t>Watermark will appear on the page.</a:t>
            </a:r>
          </a:p>
          <a:p>
            <a:pPr lvl="1"/>
            <a:r>
              <a:rPr lang="en-US" sz="1950" dirty="0"/>
              <a:t>To set custom watermark, go to Watermark and click on Custom Watermark.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146230" y="4846524"/>
            <a:ext cx="2965232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5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Watermark in a document:</a:t>
            </a:r>
          </a:p>
          <a:p>
            <a:pPr lvl="1"/>
            <a:r>
              <a:rPr lang="en-US" sz="1800" dirty="0"/>
              <a:t>To add watermark in a document file, go to Page Background group in Design Tab.</a:t>
            </a:r>
          </a:p>
          <a:p>
            <a:pPr lvl="1"/>
            <a:r>
              <a:rPr lang="en-US" sz="1800" dirty="0"/>
              <a:t>Click on Watermark and select anyone.</a:t>
            </a:r>
          </a:p>
          <a:p>
            <a:pPr lvl="1"/>
            <a:r>
              <a:rPr lang="en-US" sz="1800" dirty="0"/>
              <a:t>Watermark will appear on the page.</a:t>
            </a:r>
          </a:p>
          <a:p>
            <a:pPr lvl="1"/>
            <a:r>
              <a:rPr lang="en-US" sz="1800" dirty="0"/>
              <a:t>To set custom watermark, go to Watermark and click on Custom Watermark.</a:t>
            </a:r>
          </a:p>
          <a:p>
            <a:pPr lvl="1"/>
            <a:r>
              <a:rPr lang="en-US" sz="1800" dirty="0"/>
              <a:t>Fill the data as per the requirement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96000" y="2720804"/>
            <a:ext cx="2965232" cy="23986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4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Watermark in a document:</a:t>
            </a:r>
          </a:p>
          <a:p>
            <a:pPr lvl="1"/>
            <a:r>
              <a:rPr lang="en-US" sz="1800" dirty="0"/>
              <a:t>To add watermark in a document file, go to Page Background group in Design Tab.</a:t>
            </a:r>
          </a:p>
          <a:p>
            <a:pPr lvl="1"/>
            <a:r>
              <a:rPr lang="en-US" sz="1800" dirty="0"/>
              <a:t>Click on Watermark and select anyone.</a:t>
            </a:r>
          </a:p>
          <a:p>
            <a:pPr lvl="1"/>
            <a:r>
              <a:rPr lang="en-US" sz="1800" dirty="0"/>
              <a:t>Watermark will appear on the page.</a:t>
            </a:r>
          </a:p>
          <a:p>
            <a:pPr lvl="1"/>
            <a:r>
              <a:rPr lang="en-US" sz="1800" dirty="0"/>
              <a:t>To set custom watermark, go to Watermark and click on Custom Watermark.</a:t>
            </a:r>
          </a:p>
          <a:p>
            <a:pPr lvl="1"/>
            <a:r>
              <a:rPr lang="en-US" sz="1800" dirty="0"/>
              <a:t>Fill the data as per the requirement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96000" y="2720804"/>
            <a:ext cx="2965232" cy="23986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61909" y="4639374"/>
            <a:ext cx="748145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9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add Watermark in a document:</a:t>
            </a:r>
          </a:p>
          <a:p>
            <a:pPr lvl="1"/>
            <a:r>
              <a:rPr lang="en-US" sz="1800" dirty="0"/>
              <a:t>To add watermark in a document file, go to Page Background group in Design Tab.</a:t>
            </a:r>
          </a:p>
          <a:p>
            <a:pPr lvl="1"/>
            <a:r>
              <a:rPr lang="en-US" sz="1800" dirty="0"/>
              <a:t>Click on Watermark and select anyone.</a:t>
            </a:r>
          </a:p>
          <a:p>
            <a:pPr lvl="1"/>
            <a:r>
              <a:rPr lang="en-US" sz="1800" dirty="0"/>
              <a:t>Watermark will appear on the page.</a:t>
            </a:r>
          </a:p>
          <a:p>
            <a:pPr lvl="1"/>
            <a:r>
              <a:rPr lang="en-US" sz="1800" dirty="0"/>
              <a:t>To set custom watermark, go to Watermark and click on Custom Watermark.</a:t>
            </a:r>
          </a:p>
          <a:p>
            <a:pPr lvl="1"/>
            <a:r>
              <a:rPr lang="en-US" sz="1800" dirty="0"/>
              <a:t>Fill the data as per the requirement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228426" y="3837971"/>
            <a:ext cx="4775536" cy="84070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34993626"/>
              </p:ext>
            </p:extLst>
          </p:nvPr>
        </p:nvGraphicFramePr>
        <p:xfrm>
          <a:off x="1000125" y="1773355"/>
          <a:ext cx="9372600" cy="30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330281"/>
            <a:ext cx="1046440" cy="594009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Design Tab – Page Background Group</a:t>
            </a:r>
          </a:p>
        </p:txBody>
      </p:sp>
    </p:spTree>
    <p:extLst>
      <p:ext uri="{BB962C8B-B14F-4D97-AF65-F5344CB8AC3E}">
        <p14:creationId xmlns:p14="http://schemas.microsoft.com/office/powerpoint/2010/main" val="130802647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Page Color in a document:</a:t>
            </a:r>
          </a:p>
          <a:p>
            <a:pPr lvl="1"/>
            <a:r>
              <a:rPr lang="en-US" dirty="0"/>
              <a:t>To set Page Color in a document file, go to Page Background group in Design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613576" y="1780964"/>
            <a:ext cx="1244885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4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Page Color in a document:</a:t>
            </a:r>
          </a:p>
          <a:p>
            <a:pPr lvl="1"/>
            <a:r>
              <a:rPr lang="en-US" dirty="0"/>
              <a:t>To set Page Color in a document file, go to Page Background group in Design Tab.</a:t>
            </a:r>
          </a:p>
          <a:p>
            <a:pPr lvl="1"/>
            <a:r>
              <a:rPr lang="en-US" dirty="0"/>
              <a:t>Click on Page Color and select the desired color.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1008274" y="1780964"/>
            <a:ext cx="580748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2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Page Color in a document:</a:t>
            </a:r>
          </a:p>
          <a:p>
            <a:pPr lvl="1"/>
            <a:r>
              <a:rPr lang="en-US" dirty="0"/>
              <a:t>To set Page Color in a document file, go to Page Background group in Design Tab.</a:t>
            </a:r>
          </a:p>
          <a:p>
            <a:pPr lvl="1"/>
            <a:r>
              <a:rPr lang="en-US" dirty="0"/>
              <a:t>Click on Page Color and select the desired color.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1409816" y="2669313"/>
            <a:ext cx="203549" cy="18860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48265" y="2669312"/>
            <a:ext cx="5510760" cy="364380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20408187"/>
              </p:ext>
            </p:extLst>
          </p:nvPr>
        </p:nvGraphicFramePr>
        <p:xfrm>
          <a:off x="1000125" y="1773355"/>
          <a:ext cx="9372600" cy="304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330281"/>
            <a:ext cx="1046440" cy="594009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Design Tab – Page Background Group</a:t>
            </a:r>
          </a:p>
        </p:txBody>
      </p:sp>
    </p:spTree>
    <p:extLst>
      <p:ext uri="{BB962C8B-B14F-4D97-AF65-F5344CB8AC3E}">
        <p14:creationId xmlns:p14="http://schemas.microsoft.com/office/powerpoint/2010/main" val="3910239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case: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Change Case drop down to set the desired case.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2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Page Borders in a document:</a:t>
            </a:r>
          </a:p>
          <a:p>
            <a:pPr lvl="1"/>
            <a:r>
              <a:rPr lang="en-US" dirty="0"/>
              <a:t>To set Page Borders in a document file, go to Page Background group in Design Tab.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613576" y="1780964"/>
            <a:ext cx="1244885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7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Page Borders in a document:</a:t>
            </a:r>
          </a:p>
          <a:p>
            <a:pPr lvl="1"/>
            <a:r>
              <a:rPr lang="en-US" dirty="0"/>
              <a:t>To set Page Borders in a document file, go to Page Background group in Design Tab.</a:t>
            </a:r>
          </a:p>
          <a:p>
            <a:pPr lvl="1"/>
            <a:r>
              <a:rPr lang="en-US" dirty="0"/>
              <a:t>Click on Page Borders, one dialog box will appear.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83846" y="1780964"/>
            <a:ext cx="580748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7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7218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Page Borders in a document:</a:t>
            </a:r>
          </a:p>
          <a:p>
            <a:pPr lvl="1"/>
            <a:r>
              <a:rPr lang="en-US" dirty="0"/>
              <a:t>To set Page Borders in a document file, go to Page Background group in Design Tab.</a:t>
            </a:r>
          </a:p>
          <a:p>
            <a:pPr lvl="1"/>
            <a:r>
              <a:rPr lang="en-US" dirty="0"/>
              <a:t>Click on Page Borders, one dialog box will appear.</a:t>
            </a:r>
          </a:p>
          <a:p>
            <a:pPr lvl="1"/>
            <a:r>
              <a:rPr lang="en-US" dirty="0"/>
              <a:t>Set the border as per the requirement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478038" y="2231901"/>
            <a:ext cx="3672572" cy="28411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6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8928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Page Borders in a document:</a:t>
            </a:r>
          </a:p>
          <a:p>
            <a:pPr lvl="1"/>
            <a:r>
              <a:rPr lang="en-US" dirty="0"/>
              <a:t>To set Page Borders in a document file, go to Page Background group in Design Tab.</a:t>
            </a:r>
          </a:p>
          <a:p>
            <a:pPr lvl="1"/>
            <a:r>
              <a:rPr lang="en-US" dirty="0"/>
              <a:t>Click on Page Borders, one dialog box will appear.</a:t>
            </a:r>
          </a:p>
          <a:p>
            <a:pPr lvl="1"/>
            <a:r>
              <a:rPr lang="en-US" dirty="0"/>
              <a:t>Set the border as per the requirement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478038" y="2231901"/>
            <a:ext cx="3672572" cy="284114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26681" y="4676559"/>
            <a:ext cx="755703" cy="301752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89289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Tab – Page Background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set Page Borders in a document:</a:t>
            </a:r>
          </a:p>
          <a:p>
            <a:pPr lvl="1"/>
            <a:r>
              <a:rPr lang="en-US" dirty="0"/>
              <a:t>To set Page Borders in a document file, go to Page Background group in Design Tab.</a:t>
            </a:r>
          </a:p>
          <a:p>
            <a:pPr lvl="1"/>
            <a:r>
              <a:rPr lang="en-US" dirty="0"/>
              <a:t>Click on Page Borders, one dialog box will appear.</a:t>
            </a:r>
          </a:p>
          <a:p>
            <a:pPr lvl="1"/>
            <a:r>
              <a:rPr lang="en-US" dirty="0"/>
              <a:t>Set the border as per the requirement and click on Ok.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97884" y="2820624"/>
            <a:ext cx="5210827" cy="358017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7076983-6098-4D75-8E3B-99B088ABB8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E20B01-2C98-438F-91A2-5BCFB793FE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/>
              <a:t>Prof. Firoz A Sherasiya</a:t>
            </a:r>
          </a:p>
        </p:txBody>
      </p:sp>
      <p:sp>
        <p:nvSpPr>
          <p:cNvPr id="15" name="Text Placeholder 1026">
            <a:extLst>
              <a:ext uri="{FF2B5EF4-FFF2-40B4-BE49-F238E27FC236}">
                <a16:creationId xmlns:a16="http://schemas.microsoft.com/office/drawing/2014/main" id="{508C39DE-82EA-4947-BA58-85EB27511A40}"/>
              </a:ext>
            </a:extLst>
          </p:cNvPr>
          <p:cNvSpPr txBox="1">
            <a:spLocks/>
          </p:cNvSpPr>
          <p:nvPr/>
        </p:nvSpPr>
        <p:spPr>
          <a:xfrm>
            <a:off x="2931880" y="0"/>
            <a:ext cx="4646358" cy="73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Office Automation Tools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(OAT)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DU #2304DU004</a:t>
            </a:r>
          </a:p>
        </p:txBody>
      </p:sp>
      <p:pic>
        <p:nvPicPr>
          <p:cNvPr id="10" name="Picture Placeholder 1">
            <a:extLst>
              <a:ext uri="{FF2B5EF4-FFF2-40B4-BE49-F238E27FC236}">
                <a16:creationId xmlns:a16="http://schemas.microsoft.com/office/drawing/2014/main" id="{1BD769AE-727C-FB1D-41FB-F714B57846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0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141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case: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Change Case drop down to set the desired case.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65777" y="2356061"/>
            <a:ext cx="1284582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case: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Change Case drop down to set the desired case.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3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case: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Change Case drop down to set the desired case.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65777" y="2506189"/>
            <a:ext cx="1284582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2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case: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Change Case drop down to set the desired case.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35126080"/>
              </p:ext>
            </p:extLst>
          </p:nvPr>
        </p:nvGraphicFramePr>
        <p:xfrm>
          <a:off x="100014" y="-100015"/>
          <a:ext cx="10287000" cy="6657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914" y="1313278"/>
            <a:ext cx="615553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- Font Group</a:t>
            </a:r>
          </a:p>
        </p:txBody>
      </p:sp>
    </p:spTree>
    <p:extLst>
      <p:ext uri="{BB962C8B-B14F-4D97-AF65-F5344CB8AC3E}">
        <p14:creationId xmlns:p14="http://schemas.microsoft.com/office/powerpoint/2010/main" val="1337695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9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32221" y="1780964"/>
            <a:ext cx="1880755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7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75625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Word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word file:</a:t>
            </a:r>
          </a:p>
          <a:p>
            <a:pPr lvl="1"/>
            <a:r>
              <a:rPr lang="en-US" dirty="0"/>
              <a:t>Open a desired folder, to create a word file.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586"/>
          <a:stretch/>
        </p:blipFill>
        <p:spPr>
          <a:xfrm>
            <a:off x="3087974" y="1543987"/>
            <a:ext cx="8972847" cy="49208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75625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2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98457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2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25752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7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89529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89525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4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89525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03068" y="2917898"/>
            <a:ext cx="1413040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66949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3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66949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7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Bold / Italic / Underline / Strikethrough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B for Bold font, I for Italic fonts, </a:t>
            </a:r>
            <a:r>
              <a:rPr lang="en-US" u="sng" dirty="0"/>
              <a:t>U</a:t>
            </a:r>
            <a:r>
              <a:rPr lang="en-US" dirty="0"/>
              <a:t> for underline and </a:t>
            </a:r>
            <a:r>
              <a:rPr lang="en-US" strike="sngStrike" dirty="0" err="1"/>
              <a:t>abc</a:t>
            </a:r>
            <a:r>
              <a:rPr lang="en-US" strike="sngStrike" dirty="0"/>
              <a:t> </a:t>
            </a:r>
            <a:r>
              <a:rPr lang="en-US" dirty="0"/>
              <a:t>for Strikethrough the fonts.</a:t>
            </a:r>
            <a:endParaRPr lang="en-US" u="sng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7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Word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word file:</a:t>
            </a:r>
          </a:p>
          <a:p>
            <a:pPr lvl="1"/>
            <a:r>
              <a:rPr lang="en-US" dirty="0"/>
              <a:t>Open a desired folder, to create a word file.</a:t>
            </a:r>
          </a:p>
          <a:p>
            <a:pPr lvl="1"/>
            <a:r>
              <a:rPr lang="en-US" dirty="0"/>
              <a:t>Right click on white space area and go to </a:t>
            </a:r>
            <a:r>
              <a:rPr lang="en-US" b="1" dirty="0">
                <a:solidFill>
                  <a:srgbClr val="B61559"/>
                </a:solidFill>
              </a:rPr>
              <a:t>New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Select </a:t>
            </a:r>
            <a:r>
              <a:rPr lang="en-US" b="1" dirty="0">
                <a:solidFill>
                  <a:srgbClr val="B61559"/>
                </a:solidFill>
              </a:rPr>
              <a:t>Microsoft Word Document</a:t>
            </a:r>
            <a:r>
              <a:rPr lang="en-US" dirty="0"/>
              <a:t>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205"/>
          <a:stretch/>
        </p:blipFill>
        <p:spPr>
          <a:xfrm>
            <a:off x="3087974" y="1543987"/>
            <a:ext cx="8972847" cy="4925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71016" y="5456420"/>
            <a:ext cx="1768840" cy="374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74397" y="4567836"/>
            <a:ext cx="2194560" cy="374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6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88205187"/>
              </p:ext>
            </p:extLst>
          </p:nvPr>
        </p:nvGraphicFramePr>
        <p:xfrm>
          <a:off x="100014" y="-100015"/>
          <a:ext cx="10287000" cy="6657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914" y="1313278"/>
            <a:ext cx="615553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- Font Group</a:t>
            </a:r>
          </a:p>
        </p:txBody>
      </p:sp>
    </p:spTree>
    <p:extLst>
      <p:ext uri="{BB962C8B-B14F-4D97-AF65-F5344CB8AC3E}">
        <p14:creationId xmlns:p14="http://schemas.microsoft.com/office/powerpoint/2010/main" val="1026056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Subscript and Superscript text:</a:t>
            </a:r>
          </a:p>
          <a:p>
            <a:pPr lvl="1"/>
            <a:r>
              <a:rPr lang="en-US" dirty="0"/>
              <a:t>Select that data for subscript by using mouse cursor or Shift + up/down/left/right arrow key.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363477" y="3249726"/>
            <a:ext cx="797624" cy="48919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Subscript and Superscript text:</a:t>
            </a:r>
          </a:p>
          <a:p>
            <a:pPr lvl="1"/>
            <a:r>
              <a:rPr lang="en-US" dirty="0"/>
              <a:t>Select that data for subscript by using mouse cursor or Shift + up/down/left/right arrow key.</a:t>
            </a:r>
          </a:p>
          <a:p>
            <a:pPr lvl="1"/>
            <a:r>
              <a:rPr lang="en-US" dirty="0"/>
              <a:t>Click on Subscript.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717077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6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Subscript and Superscript text:</a:t>
            </a:r>
          </a:p>
          <a:p>
            <a:pPr lvl="1"/>
            <a:r>
              <a:rPr lang="en-US" dirty="0"/>
              <a:t>Select that data for subscript by using mouse cursor or Shift + up/down/left/right arrow key.</a:t>
            </a:r>
          </a:p>
          <a:p>
            <a:pPr lvl="1"/>
            <a:r>
              <a:rPr lang="en-US" dirty="0"/>
              <a:t>Click on Subscript.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63477" y="3249726"/>
            <a:ext cx="797624" cy="48919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Subscript and Superscript text:</a:t>
            </a:r>
          </a:p>
          <a:p>
            <a:pPr lvl="1"/>
            <a:r>
              <a:rPr lang="en-US" dirty="0"/>
              <a:t>Select that data for subscript by using mouse cursor or Shift + up/down/left/right arrow key.</a:t>
            </a:r>
          </a:p>
          <a:p>
            <a:pPr lvl="1"/>
            <a:r>
              <a:rPr lang="en-US" dirty="0"/>
              <a:t>Click on Subscript.</a:t>
            </a:r>
          </a:p>
          <a:p>
            <a:pPr lvl="1"/>
            <a:r>
              <a:rPr lang="en-US" dirty="0"/>
              <a:t>Select that data for superscript by using mouse cursor or Shift + up/down/left/right arrow key.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63477" y="3249726"/>
            <a:ext cx="797624" cy="48919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Subscript and Superscript text:</a:t>
            </a:r>
          </a:p>
          <a:p>
            <a:pPr lvl="1"/>
            <a:r>
              <a:rPr lang="en-US" dirty="0"/>
              <a:t>Select that data for subscript by using mouse cursor or Shift + up/down/left/right arrow key.</a:t>
            </a:r>
          </a:p>
          <a:p>
            <a:pPr lvl="1"/>
            <a:r>
              <a:rPr lang="en-US" dirty="0"/>
              <a:t>Click on Subscript.</a:t>
            </a:r>
          </a:p>
          <a:p>
            <a:pPr lvl="1"/>
            <a:r>
              <a:rPr lang="en-US" dirty="0"/>
              <a:t>Select that data for superscript by using mouse cursor or Shift + up/down/left/right arrow key.</a:t>
            </a:r>
          </a:p>
          <a:p>
            <a:pPr lvl="1"/>
            <a:r>
              <a:rPr lang="en-US" dirty="0"/>
              <a:t>Click on Superscript.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867205" y="208310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Subscript and Superscript text:</a:t>
            </a:r>
          </a:p>
          <a:p>
            <a:pPr lvl="1"/>
            <a:r>
              <a:rPr lang="en-US" dirty="0"/>
              <a:t>Select that data for subscript by using mouse cursor or Shift + up/down/left/right arrow key.</a:t>
            </a:r>
          </a:p>
          <a:p>
            <a:pPr lvl="1"/>
            <a:r>
              <a:rPr lang="en-US" dirty="0"/>
              <a:t>Click on Subscript.</a:t>
            </a:r>
          </a:p>
          <a:p>
            <a:pPr lvl="1"/>
            <a:r>
              <a:rPr lang="en-US" dirty="0"/>
              <a:t>Select that data for superscript by using mouse cursor or Shift + up/down/left/right arrow key.</a:t>
            </a:r>
          </a:p>
          <a:p>
            <a:pPr lvl="1"/>
            <a:r>
              <a:rPr lang="en-US" dirty="0"/>
              <a:t>Click on Superscript.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63477" y="3249726"/>
            <a:ext cx="797624" cy="48919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5832819"/>
              </p:ext>
            </p:extLst>
          </p:nvPr>
        </p:nvGraphicFramePr>
        <p:xfrm>
          <a:off x="100014" y="-100015"/>
          <a:ext cx="10287000" cy="6657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914" y="1313278"/>
            <a:ext cx="615553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- Font Group</a:t>
            </a:r>
          </a:p>
        </p:txBody>
      </p:sp>
    </p:spTree>
    <p:extLst>
      <p:ext uri="{BB962C8B-B14F-4D97-AF65-F5344CB8AC3E}">
        <p14:creationId xmlns:p14="http://schemas.microsoft.com/office/powerpoint/2010/main" val="2294275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32221" y="1780964"/>
            <a:ext cx="1880755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Word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word file:</a:t>
            </a:r>
          </a:p>
          <a:p>
            <a:pPr lvl="1"/>
            <a:r>
              <a:rPr lang="en-US" dirty="0"/>
              <a:t>Open a desired folder, to create a word file.</a:t>
            </a:r>
          </a:p>
          <a:p>
            <a:pPr lvl="1"/>
            <a:r>
              <a:rPr lang="en-US" dirty="0"/>
              <a:t>Right click on white space area and go to </a:t>
            </a:r>
            <a:r>
              <a:rPr lang="en-US" b="1" dirty="0">
                <a:solidFill>
                  <a:srgbClr val="B61559"/>
                </a:solidFill>
              </a:rPr>
              <a:t>New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Select </a:t>
            </a:r>
            <a:r>
              <a:rPr lang="en-US" b="1" dirty="0">
                <a:solidFill>
                  <a:srgbClr val="B61559"/>
                </a:solidFill>
              </a:rPr>
              <a:t>Microsoft Word Document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</a:t>
            </a:r>
            <a:r>
              <a:rPr lang="en-US" b="1" dirty="0">
                <a:solidFill>
                  <a:srgbClr val="B61559"/>
                </a:solidFill>
              </a:rPr>
              <a:t>appropriate name</a:t>
            </a:r>
            <a:r>
              <a:rPr lang="en-US" dirty="0"/>
              <a:t> to the word file and press enter.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457"/>
          <a:stretch/>
        </p:blipFill>
        <p:spPr>
          <a:xfrm>
            <a:off x="3087974" y="1543986"/>
            <a:ext cx="8972847" cy="49250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66699" y="2858957"/>
            <a:ext cx="2194560" cy="374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5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71936" y="209081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0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71936" y="209081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r>
              <a:rPr lang="en-US" dirty="0"/>
              <a:t>Click on Font Color drop down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71936" y="209081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5577" y="3272167"/>
            <a:ext cx="254147" cy="20746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6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r>
              <a:rPr lang="en-US" dirty="0"/>
              <a:t>Click on Font Color drop down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71936" y="209081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68992" y="3375329"/>
            <a:ext cx="1413040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r>
              <a:rPr lang="en-US" dirty="0"/>
              <a:t>Click on Font Color drop down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396643" y="2646458"/>
            <a:ext cx="2376295" cy="252188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83399" y="2961297"/>
            <a:ext cx="599267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r>
              <a:rPr lang="en-US" dirty="0"/>
              <a:t>Click on Font Color drop down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431031" y="371004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47155" y="2961297"/>
            <a:ext cx="599267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9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r>
              <a:rPr lang="en-US" dirty="0"/>
              <a:t>Click on Font Color drop down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r>
              <a:rPr lang="en-US" dirty="0"/>
              <a:t>Click on Font Color drop down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96643" y="2646458"/>
            <a:ext cx="2376295" cy="252188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4456" y="2961297"/>
            <a:ext cx="599267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r>
              <a:rPr lang="en-US" dirty="0"/>
              <a:t>Click on Font Color drop down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75655" y="3299227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47155" y="2961297"/>
            <a:ext cx="599267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36181" y="4206264"/>
            <a:ext cx="742844" cy="74332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7155" y="4388051"/>
            <a:ext cx="599267" cy="638355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change Font Color of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Font Color, to change the color of the font.</a:t>
            </a:r>
          </a:p>
          <a:p>
            <a:pPr lvl="1"/>
            <a:r>
              <a:rPr lang="en-US" dirty="0"/>
              <a:t>Click on Font Color drop down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5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Word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word file:</a:t>
            </a:r>
          </a:p>
          <a:p>
            <a:pPr lvl="1"/>
            <a:r>
              <a:rPr lang="en-US" dirty="0"/>
              <a:t>Open a desired folder, to create a word file.</a:t>
            </a:r>
          </a:p>
          <a:p>
            <a:pPr lvl="1"/>
            <a:r>
              <a:rPr lang="en-US" dirty="0"/>
              <a:t>Right click on white space area and go to </a:t>
            </a:r>
            <a:r>
              <a:rPr lang="en-US" b="1" dirty="0">
                <a:solidFill>
                  <a:srgbClr val="B61559"/>
                </a:solidFill>
              </a:rPr>
              <a:t>New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Select </a:t>
            </a:r>
            <a:r>
              <a:rPr lang="en-US" b="1" dirty="0">
                <a:solidFill>
                  <a:srgbClr val="B61559"/>
                </a:solidFill>
              </a:rPr>
              <a:t>Microsoft Word Document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</a:t>
            </a:r>
            <a:r>
              <a:rPr lang="en-US" b="1" dirty="0">
                <a:solidFill>
                  <a:srgbClr val="B61559"/>
                </a:solidFill>
              </a:rPr>
              <a:t>appropriate name</a:t>
            </a:r>
            <a:r>
              <a:rPr lang="en-US" dirty="0"/>
              <a:t> to the word file and press enter.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628"/>
          <a:stretch/>
        </p:blipFill>
        <p:spPr>
          <a:xfrm>
            <a:off x="3087974" y="1543986"/>
            <a:ext cx="8972847" cy="4910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07905" y="2993867"/>
            <a:ext cx="1362649" cy="374754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0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80456621"/>
              </p:ext>
            </p:extLst>
          </p:nvPr>
        </p:nvGraphicFramePr>
        <p:xfrm>
          <a:off x="100014" y="-100015"/>
          <a:ext cx="10287000" cy="6657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914" y="1313278"/>
            <a:ext cx="615553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- Font Group</a:t>
            </a:r>
          </a:p>
        </p:txBody>
      </p:sp>
    </p:spTree>
    <p:extLst>
      <p:ext uri="{BB962C8B-B14F-4D97-AF65-F5344CB8AC3E}">
        <p14:creationId xmlns:p14="http://schemas.microsoft.com/office/powerpoint/2010/main" val="3327312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Highlight text and to give Text Effects &amp; Typography: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8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Highlight text and to give Text Effects &amp; Typography: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32221" y="1780964"/>
            <a:ext cx="1880755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Highlight text and to give Text Effects &amp; Typography: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Text Highlight Color to highlight the text.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06893" y="209081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Highlight text and to give Text Effects &amp; Typography: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Text Highlight Color to highlight the text.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7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Highlight text and to give Text Effects &amp; Typography: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Text Highlight Color to highlight the text.</a:t>
            </a:r>
          </a:p>
          <a:p>
            <a:pPr lvl="1"/>
            <a:r>
              <a:rPr lang="en-US" dirty="0"/>
              <a:t>Click on drop down of Text Highlight Color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44708" y="2057303"/>
            <a:ext cx="1284581" cy="126885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30961" y="2276343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7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58937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Highlight text and to give Text Effects &amp; Typography: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Text Highlight Color to highlight the text.</a:t>
            </a:r>
          </a:p>
          <a:p>
            <a:pPr lvl="1"/>
            <a:r>
              <a:rPr lang="en-US" dirty="0"/>
              <a:t>Click on drop down of Text Highlight Color for more colors.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44708" y="2057303"/>
            <a:ext cx="1284581" cy="1268857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00819" y="2819682"/>
            <a:ext cx="1167802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Highlight text and to give Text Effects &amp; Typography: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Text Effects and Typography to give effects on the text.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94859" y="209081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Highlight text and to give Text Effects &amp; Typography: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Text Effects and Typography to give effects on the text.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93751" y="2250029"/>
            <a:ext cx="495262" cy="48919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2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Highlight text and to give Text Effects &amp; Typography: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Select Text Effects and Typography to give effects on the text.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78061" y="2250029"/>
            <a:ext cx="495262" cy="489199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4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Word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create a word file:</a:t>
            </a:r>
          </a:p>
          <a:p>
            <a:pPr lvl="1"/>
            <a:r>
              <a:rPr lang="en-US" dirty="0"/>
              <a:t>Open a desired folder, to create a word file.</a:t>
            </a:r>
          </a:p>
          <a:p>
            <a:pPr lvl="1"/>
            <a:r>
              <a:rPr lang="en-US" dirty="0"/>
              <a:t>Right click on white space area and go to </a:t>
            </a:r>
            <a:r>
              <a:rPr lang="en-US" b="1" dirty="0">
                <a:solidFill>
                  <a:srgbClr val="B61559"/>
                </a:solidFill>
              </a:rPr>
              <a:t>New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Select </a:t>
            </a:r>
            <a:r>
              <a:rPr lang="en-US" b="1" dirty="0">
                <a:solidFill>
                  <a:srgbClr val="B61559"/>
                </a:solidFill>
              </a:rPr>
              <a:t>Microsoft Word Document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</a:t>
            </a:r>
            <a:r>
              <a:rPr lang="en-US" b="1" dirty="0">
                <a:solidFill>
                  <a:srgbClr val="B61559"/>
                </a:solidFill>
              </a:rPr>
              <a:t>appropriate name</a:t>
            </a:r>
            <a:r>
              <a:rPr lang="en-US" dirty="0"/>
              <a:t> to the word file and press enter.</a:t>
            </a:r>
          </a:p>
          <a:p>
            <a:pPr lvl="1"/>
            <a:r>
              <a:rPr lang="en-US" dirty="0"/>
              <a:t>To open this word file, press enter or double click on it.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296"/>
          <a:stretch/>
        </p:blipFill>
        <p:spPr>
          <a:xfrm>
            <a:off x="3087974" y="1543985"/>
            <a:ext cx="8972847" cy="491002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2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37357412"/>
              </p:ext>
            </p:extLst>
          </p:nvPr>
        </p:nvGraphicFramePr>
        <p:xfrm>
          <a:off x="100014" y="-100015"/>
          <a:ext cx="10287000" cy="6657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914" y="1313278"/>
            <a:ext cx="615553" cy="368833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- Font Group</a:t>
            </a:r>
          </a:p>
        </p:txBody>
      </p:sp>
    </p:spTree>
    <p:extLst>
      <p:ext uri="{BB962C8B-B14F-4D97-AF65-F5344CB8AC3E}">
        <p14:creationId xmlns:p14="http://schemas.microsoft.com/office/powerpoint/2010/main" val="26918120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Clear All Formatting: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5377589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8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Clear All Formatting: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32221" y="1780964"/>
            <a:ext cx="1880755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Clear All Formatting: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Clear All Formatting to clear all the formatting.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85189" y="1892035"/>
            <a:ext cx="30751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4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Font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Clear All Formatting: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Font group in Home Tab.</a:t>
            </a:r>
          </a:p>
          <a:p>
            <a:pPr lvl="1"/>
            <a:r>
              <a:rPr lang="en-US" dirty="0"/>
              <a:t>Click on Clear All Formatting to clear all the formatting.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64337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4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90106373"/>
              </p:ext>
            </p:extLst>
          </p:nvPr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1046440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Clipboard Group</a:t>
            </a:r>
          </a:p>
        </p:txBody>
      </p:sp>
    </p:spTree>
    <p:extLst>
      <p:ext uri="{BB962C8B-B14F-4D97-AF65-F5344CB8AC3E}">
        <p14:creationId xmlns:p14="http://schemas.microsoft.com/office/powerpoint/2010/main" val="2836850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Cut, Copy, Paste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5377589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Cut, Copy, Paste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Clipboard group in Home Tab.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63352" y="1780964"/>
            <a:ext cx="1061637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1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Cut, Copy, Paste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Clipboard group in Home Tab.</a:t>
            </a:r>
          </a:p>
          <a:p>
            <a:pPr lvl="1"/>
            <a:r>
              <a:rPr lang="en-US" dirty="0"/>
              <a:t>Click on Cut to cut the text.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30183" y="1837443"/>
            <a:ext cx="450238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5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Cut, Copy, Paste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Clipboard group in Home Tab.</a:t>
            </a:r>
          </a:p>
          <a:p>
            <a:pPr lvl="1"/>
            <a:r>
              <a:rPr lang="en-US" dirty="0"/>
              <a:t>Click on Cut to cut the text.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5377589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Home Page of the Word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Workspace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Title Bar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Minimize, Restore, Close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Customize Quick Access Tool Bar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Tab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Ribbon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Rulers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Scroll Bar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Status Bar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296"/>
          <a:stretch/>
        </p:blipFill>
        <p:spPr>
          <a:xfrm>
            <a:off x="3087974" y="1543985"/>
            <a:ext cx="8972847" cy="491002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836380" y="2753688"/>
            <a:ext cx="5512306" cy="3473608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62806" y="1513903"/>
            <a:ext cx="1932030" cy="18288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56842" y="1534955"/>
            <a:ext cx="615605" cy="18288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51436" y="1510338"/>
            <a:ext cx="914400" cy="18288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0983" y="1706280"/>
            <a:ext cx="4480560" cy="18288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243" y="1916803"/>
            <a:ext cx="9052560" cy="58521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656203" y="2788196"/>
            <a:ext cx="313363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89880" y="1197061"/>
            <a:ext cx="313363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179865" y="1347883"/>
            <a:ext cx="313363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099929" y="1274293"/>
            <a:ext cx="313363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291584" y="1363955"/>
            <a:ext cx="313363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64123" y="2127985"/>
            <a:ext cx="313363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37866" y="2620455"/>
            <a:ext cx="258682" cy="35661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5400000">
            <a:off x="7486927" y="-220880"/>
            <a:ext cx="226711" cy="566928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387931" y="2539024"/>
            <a:ext cx="310896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255522" y="2707539"/>
            <a:ext cx="310896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869812" y="2507845"/>
            <a:ext cx="274320" cy="37947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1579466" y="2642228"/>
            <a:ext cx="310896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9" name="Rectangle 28"/>
          <p:cNvSpPr/>
          <p:nvPr/>
        </p:nvSpPr>
        <p:spPr>
          <a:xfrm rot="5400000">
            <a:off x="7454997" y="1822732"/>
            <a:ext cx="226711" cy="914400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530050" y="5930012"/>
            <a:ext cx="310896" cy="359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5455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Cut, Copy, Paste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Clipboard group in Home Tab.</a:t>
            </a:r>
          </a:p>
          <a:p>
            <a:pPr lvl="1"/>
            <a:r>
              <a:rPr lang="en-US" dirty="0"/>
              <a:t>Click on Cut to cut the text.</a:t>
            </a:r>
          </a:p>
          <a:p>
            <a:pPr lvl="1"/>
            <a:r>
              <a:rPr lang="en-US" dirty="0"/>
              <a:t>Click on Paste to paste the text where cursor is kept.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3576083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50393" y="1803476"/>
            <a:ext cx="409307" cy="59193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Cut, Copy, Paste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Clipboard group in Home Tab.</a:t>
            </a:r>
          </a:p>
          <a:p>
            <a:pPr lvl="1"/>
            <a:r>
              <a:rPr lang="en-US" dirty="0"/>
              <a:t>Click on Cut to cut the text.</a:t>
            </a:r>
          </a:p>
          <a:p>
            <a:pPr lvl="1"/>
            <a:r>
              <a:rPr lang="en-US" dirty="0"/>
              <a:t>Click on Paste to paste the text where cursor is kept.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3576083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2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Cut, Copy, Paste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Clipboard group in Home Tab.</a:t>
            </a:r>
          </a:p>
          <a:p>
            <a:pPr lvl="1"/>
            <a:r>
              <a:rPr lang="en-US" dirty="0"/>
              <a:t>Click on Cut to cut the text.</a:t>
            </a:r>
          </a:p>
          <a:p>
            <a:pPr lvl="1"/>
            <a:r>
              <a:rPr lang="en-US" dirty="0"/>
              <a:t>Click on Paste to paste the text where cursor is kept.</a:t>
            </a:r>
          </a:p>
          <a:p>
            <a:pPr lvl="1"/>
            <a:r>
              <a:rPr lang="en-US" dirty="0"/>
              <a:t>Click on Copy to copy and then click on Paste.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3576083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07671" y="1980323"/>
            <a:ext cx="495262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Cut, Copy, Paste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Clipboard group in Home Tab.</a:t>
            </a:r>
          </a:p>
          <a:p>
            <a:pPr lvl="1"/>
            <a:r>
              <a:rPr lang="en-US" dirty="0"/>
              <a:t>Click on Cut to cut the text.</a:t>
            </a:r>
          </a:p>
          <a:p>
            <a:pPr lvl="1"/>
            <a:r>
              <a:rPr lang="en-US" dirty="0"/>
              <a:t>Click on Paste to paste the text where cursor is kept.</a:t>
            </a:r>
          </a:p>
          <a:p>
            <a:pPr lvl="1"/>
            <a:r>
              <a:rPr lang="en-US" dirty="0"/>
              <a:t>Click on Copy to copy and then click on Paste.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4661941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1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Cut, Copy, Paste the text:</a:t>
            </a:r>
          </a:p>
          <a:p>
            <a:pPr lvl="1"/>
            <a:r>
              <a:rPr lang="en-US" dirty="0"/>
              <a:t>Select that data by using mouse cursor or Shift + up/down arrow key or Ctrl + a.</a:t>
            </a:r>
          </a:p>
          <a:p>
            <a:pPr lvl="1"/>
            <a:r>
              <a:rPr lang="en-US" dirty="0"/>
              <a:t>Go to the Clipboard group in Home Tab.</a:t>
            </a:r>
          </a:p>
          <a:p>
            <a:pPr lvl="1"/>
            <a:r>
              <a:rPr lang="en-US" dirty="0"/>
              <a:t>Click on Cut to cut the text.</a:t>
            </a:r>
          </a:p>
          <a:p>
            <a:pPr lvl="1"/>
            <a:r>
              <a:rPr lang="en-US" dirty="0"/>
              <a:t>Click on Paste to paste the text where cursor is kept.</a:t>
            </a:r>
          </a:p>
          <a:p>
            <a:pPr lvl="1"/>
            <a:r>
              <a:rPr lang="en-US" dirty="0"/>
              <a:t>Click on Copy to copy and then click on Paste.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14675" y="4661941"/>
            <a:ext cx="4434719" cy="86664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64072135"/>
              </p:ext>
            </p:extLst>
          </p:nvPr>
        </p:nvGraphicFramePr>
        <p:xfrm>
          <a:off x="1000125" y="2114550"/>
          <a:ext cx="9372600" cy="217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2777" y="1068888"/>
            <a:ext cx="1046440" cy="44628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61559"/>
                </a:solidFill>
              </a:rPr>
              <a:t>Home Tab – Clipboard Group</a:t>
            </a:r>
          </a:p>
        </p:txBody>
      </p:sp>
    </p:spTree>
    <p:extLst>
      <p:ext uri="{BB962C8B-B14F-4D97-AF65-F5344CB8AC3E}">
        <p14:creationId xmlns:p14="http://schemas.microsoft.com/office/powerpoint/2010/main" val="1228533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Format Painter the text:</a:t>
            </a:r>
          </a:p>
          <a:p>
            <a:pPr lvl="1"/>
            <a:r>
              <a:rPr lang="en-US" sz="1800" dirty="0"/>
              <a:t>Here, to set below text as per the format in the first line, use format painter instead of doing Bold, Italic and Font size increase separately.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3273976"/>
            <a:ext cx="4434719" cy="44472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3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Format Painter the text:</a:t>
            </a:r>
          </a:p>
          <a:p>
            <a:pPr lvl="1"/>
            <a:r>
              <a:rPr lang="en-US" sz="1800" dirty="0"/>
              <a:t>Here, to set below text as per the format in the first line, use format painter instead of doing Bold, Italic and Font size increase separately.</a:t>
            </a:r>
          </a:p>
          <a:p>
            <a:pPr lvl="1"/>
            <a:r>
              <a:rPr lang="en-US" sz="1800" dirty="0"/>
              <a:t>Select that data and go to the Clipboard group in Home Tab.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3273976"/>
            <a:ext cx="4434719" cy="44472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63352" y="1780964"/>
            <a:ext cx="1061637" cy="787860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Format Painter the text:</a:t>
            </a:r>
          </a:p>
          <a:p>
            <a:pPr lvl="1"/>
            <a:r>
              <a:rPr lang="en-US" sz="1800" dirty="0"/>
              <a:t>Here, to set below text as per the format in the first line, use format painter instead of doing Bold, Italic and Font size increase separately.</a:t>
            </a:r>
          </a:p>
          <a:p>
            <a:pPr lvl="1"/>
            <a:r>
              <a:rPr lang="en-US" sz="1800" dirty="0"/>
              <a:t>Select that data and go to the Clipboard group in Home Tab.</a:t>
            </a:r>
          </a:p>
          <a:p>
            <a:pPr lvl="1"/>
            <a:r>
              <a:rPr lang="en-US" sz="1800" dirty="0"/>
              <a:t>Click on Format Painter. A brush like cursor will appear.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3273976"/>
            <a:ext cx="4434719" cy="44472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7942" y="2137491"/>
            <a:ext cx="797624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9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Tab – Clipboard Group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74" y="1561968"/>
            <a:ext cx="8972847" cy="4892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0066"/>
            <a:ext cx="2806892" cy="5593943"/>
          </a:xfrm>
        </p:spPr>
        <p:txBody>
          <a:bodyPr/>
          <a:lstStyle/>
          <a:p>
            <a:r>
              <a:rPr lang="en-US" b="1" dirty="0"/>
              <a:t>Steps to Format Painter the text:</a:t>
            </a:r>
          </a:p>
          <a:p>
            <a:pPr lvl="1"/>
            <a:r>
              <a:rPr lang="en-US" sz="1800" dirty="0"/>
              <a:t>Here, to set below text as per the format in the first line, use format painter instead of doing Bold, Italic and Font size increase separately.</a:t>
            </a:r>
          </a:p>
          <a:p>
            <a:pPr lvl="1"/>
            <a:r>
              <a:rPr lang="en-US" sz="1800" dirty="0"/>
              <a:t>Select that data and go to the Clipboard group in Home Tab.</a:t>
            </a:r>
          </a:p>
          <a:p>
            <a:pPr lvl="1"/>
            <a:r>
              <a:rPr lang="en-US" sz="1800" dirty="0"/>
              <a:t>Click on Format Painter. A brush like cursor will appear. </a:t>
            </a:r>
          </a:p>
          <a:p>
            <a:pPr lvl="1"/>
            <a:r>
              <a:rPr lang="en-US" sz="1800" dirty="0"/>
              <a:t>Move this brush to get same format for desired text.</a:t>
            </a:r>
            <a:r>
              <a:rPr lang="en-US" dirty="0"/>
              <a:t>  </a:t>
            </a:r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38072" y="878435"/>
            <a:ext cx="0" cy="5522365"/>
          </a:xfrm>
          <a:prstGeom prst="line">
            <a:avLst/>
          </a:prstGeom>
          <a:ln w="19050">
            <a:solidFill>
              <a:srgbClr val="B61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14675" y="3674034"/>
            <a:ext cx="4434719" cy="1212291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7942" y="2137491"/>
            <a:ext cx="797624" cy="251036"/>
          </a:xfrm>
          <a:prstGeom prst="rect">
            <a:avLst/>
          </a:prstGeom>
          <a:noFill/>
          <a:ln w="28575">
            <a:solidFill>
              <a:srgbClr val="B61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64145</TotalTime>
  <Words>15502</Words>
  <Application>Microsoft Office PowerPoint</Application>
  <PresentationFormat>Widescreen</PresentationFormat>
  <Paragraphs>1577</Paragraphs>
  <Slides>315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315</vt:i4>
      </vt:variant>
    </vt:vector>
  </HeadingPairs>
  <TitlesOfParts>
    <vt:vector size="323" baseType="lpstr">
      <vt:lpstr>Roboto Condensed</vt:lpstr>
      <vt:lpstr>Wingdings</vt:lpstr>
      <vt:lpstr>Wingdings 3</vt:lpstr>
      <vt:lpstr>Roboto Condensed Light</vt:lpstr>
      <vt:lpstr>Calibri</vt:lpstr>
      <vt:lpstr>Arial</vt:lpstr>
      <vt:lpstr>Wingdings 2</vt:lpstr>
      <vt:lpstr>Office Theme</vt:lpstr>
      <vt:lpstr>Unit-1 MS Word - I</vt:lpstr>
      <vt:lpstr>PowerPoint Presentation</vt:lpstr>
      <vt:lpstr>Text formatting and saving file</vt:lpstr>
      <vt:lpstr>How to create a Word file</vt:lpstr>
      <vt:lpstr>How to create a Word file</vt:lpstr>
      <vt:lpstr>How to create a Word file</vt:lpstr>
      <vt:lpstr>How to create a Word file</vt:lpstr>
      <vt:lpstr>How to create a Word file</vt:lpstr>
      <vt:lpstr>Introduction to the Home Page of the Word file</vt:lpstr>
      <vt:lpstr>Introduction to the Home Page of the Word file</vt:lpstr>
      <vt:lpstr>PowerPoint Presentation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PowerPoint Presentation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PowerPoint Presentation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PowerPoint Presentation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PowerPoint Presentation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PowerPoint Presentation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Home Tab – Font Group</vt:lpstr>
      <vt:lpstr>PowerPoint Presentation</vt:lpstr>
      <vt:lpstr>Home Tab – Font Group</vt:lpstr>
      <vt:lpstr>Home Tab – Font Group</vt:lpstr>
      <vt:lpstr>Home Tab – Font Group</vt:lpstr>
      <vt:lpstr>Home Tab – Font Group</vt:lpstr>
      <vt:lpstr>PowerPoint Presentation</vt:lpstr>
      <vt:lpstr>Home Tab – Clipboard Group</vt:lpstr>
      <vt:lpstr>Home Tab – Clipboard Group</vt:lpstr>
      <vt:lpstr>Home Tab – Clipboard Group</vt:lpstr>
      <vt:lpstr>Home Tab – Clipboard Group</vt:lpstr>
      <vt:lpstr>Home Tab – Clipboard Group</vt:lpstr>
      <vt:lpstr>Home Tab – Clipboard Group</vt:lpstr>
      <vt:lpstr>Home Tab – Clipboard Group</vt:lpstr>
      <vt:lpstr>Home Tab – Clipboard Group</vt:lpstr>
      <vt:lpstr>Home Tab – Clipboard Group</vt:lpstr>
      <vt:lpstr>PowerPoint Presentation</vt:lpstr>
      <vt:lpstr>Home Tab – Clipboard Group</vt:lpstr>
      <vt:lpstr>Home Tab – Clipboard Group</vt:lpstr>
      <vt:lpstr>Home Tab – Clipboard Group</vt:lpstr>
      <vt:lpstr>Home Tab – Clipboard Group</vt:lpstr>
      <vt:lpstr>Home Tab – Clipboard Group</vt:lpstr>
      <vt:lpstr>PowerPoint Presentation</vt:lpstr>
      <vt:lpstr>Home Tab – Paragraph Group</vt:lpstr>
      <vt:lpstr>Home Tab – Paragraph Group</vt:lpstr>
      <vt:lpstr>Home Tab – Paragraph Group</vt:lpstr>
      <vt:lpstr>Home Tab – Paragraph Group</vt:lpstr>
      <vt:lpstr>Home Tab – Paragraph Group</vt:lpstr>
      <vt:lpstr>PowerPoint Presentation</vt:lpstr>
      <vt:lpstr>Home Tab – Paragraph Group</vt:lpstr>
      <vt:lpstr>Home Tab – Paragraph Group</vt:lpstr>
      <vt:lpstr>Home Tab – Paragraph Group</vt:lpstr>
      <vt:lpstr>Home Tab – Paragraph Group</vt:lpstr>
      <vt:lpstr>Home Tab – Paragraph Group</vt:lpstr>
      <vt:lpstr>Home Tab – Paragraph Group</vt:lpstr>
      <vt:lpstr>Home Tab – Paragraph Group</vt:lpstr>
      <vt:lpstr>PowerPoint Presentation</vt:lpstr>
      <vt:lpstr>Home Tab – Paragraph Group</vt:lpstr>
      <vt:lpstr>Home Tab – Paragraph Group</vt:lpstr>
      <vt:lpstr>Home Tab – Paragraph Group</vt:lpstr>
      <vt:lpstr>Home Tab – Paragraph Group</vt:lpstr>
      <vt:lpstr>PowerPoint Presentation</vt:lpstr>
      <vt:lpstr>Home Tab – Paragraph Group</vt:lpstr>
      <vt:lpstr>Home Tab – Paragraph Group</vt:lpstr>
      <vt:lpstr>Home Tab – Paragraph Group</vt:lpstr>
      <vt:lpstr>Home Tab – Paragraph Group</vt:lpstr>
      <vt:lpstr>Home Tab – Paragraph Group</vt:lpstr>
      <vt:lpstr>Home Tab – Paragraph Group</vt:lpstr>
      <vt:lpstr>Home Tab – Paragraph Group</vt:lpstr>
      <vt:lpstr>PowerPoint Presentation</vt:lpstr>
      <vt:lpstr>Home Tab – Paragraph Group</vt:lpstr>
      <vt:lpstr>Home Tab – Paragraph Group</vt:lpstr>
      <vt:lpstr>Home Tab – Paragraph Group</vt:lpstr>
      <vt:lpstr>Home Tab – Paragraph Group</vt:lpstr>
      <vt:lpstr>Home Tab – Paragraph Group</vt:lpstr>
      <vt:lpstr>Home Tab – Paragraph Group</vt:lpstr>
      <vt:lpstr>PowerPoint Presentation</vt:lpstr>
      <vt:lpstr>Home Tab – Paragraph Group</vt:lpstr>
      <vt:lpstr>Home Tab – Paragraph Group</vt:lpstr>
      <vt:lpstr>Home Tab – Paragraph Group</vt:lpstr>
      <vt:lpstr>Home Tab – Paragraph Group</vt:lpstr>
      <vt:lpstr>PowerPoint Presentation</vt:lpstr>
      <vt:lpstr>Home Tab – Editing Group</vt:lpstr>
      <vt:lpstr>Home Tab – Editing Group</vt:lpstr>
      <vt:lpstr>Home Tab – Editing Group</vt:lpstr>
      <vt:lpstr>Home Tab – Editing Group</vt:lpstr>
      <vt:lpstr>PowerPoint Presentation</vt:lpstr>
      <vt:lpstr>Home Tab – Editing Group</vt:lpstr>
      <vt:lpstr>Home Tab – Editing Group</vt:lpstr>
      <vt:lpstr>Home Tab – Editing Group</vt:lpstr>
      <vt:lpstr>Home Tab – Editing Group</vt:lpstr>
      <vt:lpstr>Home Tab – Editing Group</vt:lpstr>
      <vt:lpstr>Home Tab – Editing Group</vt:lpstr>
      <vt:lpstr>Styles and Content</vt:lpstr>
      <vt:lpstr>PowerPoint Presentation</vt:lpstr>
      <vt:lpstr>Home Tab – Styles Group</vt:lpstr>
      <vt:lpstr>Home Tab – Styles Group</vt:lpstr>
      <vt:lpstr>Home Tab – Styles Group</vt:lpstr>
      <vt:lpstr>Home Tab – Styles Group</vt:lpstr>
      <vt:lpstr>Home Tab – Styles Group</vt:lpstr>
      <vt:lpstr>PowerPoint Presentation</vt:lpstr>
      <vt:lpstr>Home Tab – Styles Group</vt:lpstr>
      <vt:lpstr>Home Tab – Styles Group</vt:lpstr>
      <vt:lpstr>Home Tab – Styles Group</vt:lpstr>
      <vt:lpstr>Home Tab – Styles Group</vt:lpstr>
      <vt:lpstr>Home Tab – Styles Group</vt:lpstr>
      <vt:lpstr>Home Tab – Styles Group</vt:lpstr>
      <vt:lpstr>Home Tab – Styles Group</vt:lpstr>
      <vt:lpstr>Home Tab – Styles Group</vt:lpstr>
      <vt:lpstr>Working with Objects</vt:lpstr>
      <vt:lpstr>PowerPoint Presentation</vt:lpstr>
      <vt:lpstr>Insert Tab – Pages Group</vt:lpstr>
      <vt:lpstr>Insert Tab – Pages Group</vt:lpstr>
      <vt:lpstr>Insert Tab – Pages Group</vt:lpstr>
      <vt:lpstr>Insert Tab – Pages Group</vt:lpstr>
      <vt:lpstr>Insert Tab – Pages Group</vt:lpstr>
      <vt:lpstr>PowerPoint Presentation</vt:lpstr>
      <vt:lpstr>Insert Tab – Pages Group</vt:lpstr>
      <vt:lpstr>Insert Tab – Pages Group</vt:lpstr>
      <vt:lpstr>Insert Tab – Pages Group</vt:lpstr>
      <vt:lpstr>PowerPoint Presentation</vt:lpstr>
      <vt:lpstr>Insert Tab – Pages Group</vt:lpstr>
      <vt:lpstr>Insert Tab – Pages Group</vt:lpstr>
      <vt:lpstr>Insert Tab – Pages Group</vt:lpstr>
      <vt:lpstr>PowerPoint Presentation</vt:lpstr>
      <vt:lpstr>Insert Tab – Illustrations Group</vt:lpstr>
      <vt:lpstr>Insert Tab – Illustrations Group</vt:lpstr>
      <vt:lpstr>Insert Tab – Illustrations Group</vt:lpstr>
      <vt:lpstr>Insert Tab – Illustrations Group</vt:lpstr>
      <vt:lpstr>PowerPoint Presentation</vt:lpstr>
      <vt:lpstr>Insert Tab – Illustrations Group</vt:lpstr>
      <vt:lpstr>Insert Tab – Illustrations Group</vt:lpstr>
      <vt:lpstr>Insert Tab – Illustrations Group</vt:lpstr>
      <vt:lpstr>Insert Tab – Illustrations Group</vt:lpstr>
      <vt:lpstr>Insert Tab – Illustrations Group</vt:lpstr>
      <vt:lpstr>PowerPoint Presentation</vt:lpstr>
      <vt:lpstr>Insert Tab – Illustrations Group</vt:lpstr>
      <vt:lpstr>Insert Tab – Illustrations Group</vt:lpstr>
      <vt:lpstr>Insert Tab – Illustrations Group</vt:lpstr>
      <vt:lpstr>Insert Tab – Illustrations Group</vt:lpstr>
      <vt:lpstr>PowerPoint Presentation</vt:lpstr>
      <vt:lpstr>Insert Tab – Illustrations Group</vt:lpstr>
      <vt:lpstr>Insert Tab – Illustrations Group</vt:lpstr>
      <vt:lpstr>Insert Tab – Illustrations Group</vt:lpstr>
      <vt:lpstr>Insert Tab – Illustrations Group</vt:lpstr>
      <vt:lpstr>PowerPoint Presentation</vt:lpstr>
      <vt:lpstr>Insert Tab – Illustrations Group</vt:lpstr>
      <vt:lpstr>Insert Tab – Illustrations Group</vt:lpstr>
      <vt:lpstr>Insert Tab – Illustrations Group</vt:lpstr>
      <vt:lpstr>Insert Tab – Illustrations Group</vt:lpstr>
      <vt:lpstr>PowerPoint Presentation</vt:lpstr>
      <vt:lpstr>Insert Tab – Illustrations Group</vt:lpstr>
      <vt:lpstr>Insert Tab – Illustrations Group</vt:lpstr>
      <vt:lpstr>Insert Tab – Illustrations Group</vt:lpstr>
      <vt:lpstr>Insert Tab – Illustrations Group</vt:lpstr>
      <vt:lpstr>PowerPoint Presentation</vt:lpstr>
      <vt:lpstr>Insert Tab – Links Group</vt:lpstr>
      <vt:lpstr>Insert Tab – Links Group</vt:lpstr>
      <vt:lpstr>Insert Tab – Links Group</vt:lpstr>
      <vt:lpstr>Insert Tab – Links Group</vt:lpstr>
      <vt:lpstr>Insert Tab – Links Group</vt:lpstr>
      <vt:lpstr>Insert Tab – Links Group</vt:lpstr>
      <vt:lpstr>PowerPoint Presentation</vt:lpstr>
      <vt:lpstr>Insert Tab – Header &amp; Footer Group</vt:lpstr>
      <vt:lpstr>Insert Tab – Header &amp; Footer Group</vt:lpstr>
      <vt:lpstr>Insert Tab – Header &amp; Footer Group</vt:lpstr>
      <vt:lpstr>Insert Tab – Header &amp; Footer Group</vt:lpstr>
      <vt:lpstr>Insert Tab – Header &amp; Footer Group</vt:lpstr>
      <vt:lpstr>PowerPoint Presentation</vt:lpstr>
      <vt:lpstr>Insert Tab – Header &amp; Footer Group</vt:lpstr>
      <vt:lpstr>Insert Tab – Header &amp; Footer Group</vt:lpstr>
      <vt:lpstr>Insert Tab – Header &amp; Footer Group</vt:lpstr>
      <vt:lpstr>Insert Tab – Header &amp; Footer Group</vt:lpstr>
      <vt:lpstr>Insert Tab – Header &amp; Footer Group</vt:lpstr>
      <vt:lpstr>PowerPoint Presentation</vt:lpstr>
      <vt:lpstr>Insert Tab – Header &amp; Footer Group</vt:lpstr>
      <vt:lpstr>Insert Tab – Header &amp; Footer Group</vt:lpstr>
      <vt:lpstr>Insert Tab – Header &amp; Footer Group</vt:lpstr>
      <vt:lpstr>Insert Tab – Header &amp; Footer Group</vt:lpstr>
      <vt:lpstr>Insert Tab – Header &amp; Footer Group</vt:lpstr>
      <vt:lpstr>PowerPoint Presentation</vt:lpstr>
      <vt:lpstr>Insert Tab – Text Group</vt:lpstr>
      <vt:lpstr>Insert Tab – Text Group</vt:lpstr>
      <vt:lpstr>Insert Tab – Text Group</vt:lpstr>
      <vt:lpstr>Insert Tab – Text Group</vt:lpstr>
      <vt:lpstr>PowerPoint Presentation</vt:lpstr>
      <vt:lpstr>Insert Tab – Text Group</vt:lpstr>
      <vt:lpstr>Insert Tab – Text Group</vt:lpstr>
      <vt:lpstr>Insert Tab – Text Group</vt:lpstr>
      <vt:lpstr>Insert Tab – Text Group</vt:lpstr>
      <vt:lpstr>Insert Tab – Text Group</vt:lpstr>
      <vt:lpstr>Insert Tab – Text Group</vt:lpstr>
      <vt:lpstr>PowerPoint Presentation</vt:lpstr>
      <vt:lpstr>Insert Tab – Symbols Group</vt:lpstr>
      <vt:lpstr>Insert Tab – Symbols Group</vt:lpstr>
      <vt:lpstr>Insert Tab – Symbols Group</vt:lpstr>
      <vt:lpstr>Insert Tab – Symbols Group</vt:lpstr>
      <vt:lpstr>Insert Tab – Symbols Group</vt:lpstr>
      <vt:lpstr>Insert Tab – Symbols Group</vt:lpstr>
      <vt:lpstr>PowerPoint Presentation</vt:lpstr>
      <vt:lpstr>Insert Tab – Symbols Group</vt:lpstr>
      <vt:lpstr>Insert Tab – Symbols Group</vt:lpstr>
      <vt:lpstr>Insert Tab – Symbols Group</vt:lpstr>
      <vt:lpstr>Insert Tab – Symbols Group</vt:lpstr>
      <vt:lpstr>Insert Tab – Symbols Group</vt:lpstr>
      <vt:lpstr>Design</vt:lpstr>
      <vt:lpstr>PowerPoint Presentation</vt:lpstr>
      <vt:lpstr>Design Tab – Document Formatting Group</vt:lpstr>
      <vt:lpstr>Design Tab – Document Formatting Group</vt:lpstr>
      <vt:lpstr>Design Tab – Document Formatting Group</vt:lpstr>
      <vt:lpstr>Design Tab – Document Formatting Group</vt:lpstr>
      <vt:lpstr>Design Tab – Document Formatting Group</vt:lpstr>
      <vt:lpstr>PowerPoint Presentation</vt:lpstr>
      <vt:lpstr>Design Tab – Document Formatting Group</vt:lpstr>
      <vt:lpstr>Design Tab – Document Formatting Group</vt:lpstr>
      <vt:lpstr>Design Tab – Document Formatting Group</vt:lpstr>
      <vt:lpstr>Design Tab – Document Formatting Group</vt:lpstr>
      <vt:lpstr>Design Tab – Document Formatting Group</vt:lpstr>
      <vt:lpstr>PowerPoint Presentation</vt:lpstr>
      <vt:lpstr>Design Tab – Document Formatting Group</vt:lpstr>
      <vt:lpstr>Design Tab – Document Formatting Group</vt:lpstr>
      <vt:lpstr>Design Tab – Document Formatting Group</vt:lpstr>
      <vt:lpstr>PowerPoint Presentation</vt:lpstr>
      <vt:lpstr>Design Tab – Document Formatting Group</vt:lpstr>
      <vt:lpstr>Design Tab – Document Formatting Group</vt:lpstr>
      <vt:lpstr>Design Tab – Document Formatting Group</vt:lpstr>
      <vt:lpstr>PowerPoint Presentation</vt:lpstr>
      <vt:lpstr>Design Tab – Document Formatting Group</vt:lpstr>
      <vt:lpstr>Design Tab – Document Formatting Group</vt:lpstr>
      <vt:lpstr>Design Tab – Document Formatting Group</vt:lpstr>
      <vt:lpstr>Design Tab – Document Formatting Group</vt:lpstr>
      <vt:lpstr>PowerPoint Presentation</vt:lpstr>
      <vt:lpstr>Design Tab – Document Formatting Group</vt:lpstr>
      <vt:lpstr>Design Tab – Document Formatting Group</vt:lpstr>
      <vt:lpstr>Design Tab – Document Formatting Group</vt:lpstr>
      <vt:lpstr>Design Tab – Document Formatting Group</vt:lpstr>
      <vt:lpstr>PowerPoint Presentation</vt:lpstr>
      <vt:lpstr>Design Tab – Page Background Group</vt:lpstr>
      <vt:lpstr>Design Tab – Page Background Group</vt:lpstr>
      <vt:lpstr>Design Tab – Page Background Group</vt:lpstr>
      <vt:lpstr>Design Tab – Page Background Group</vt:lpstr>
      <vt:lpstr>Design Tab – Page Background Group</vt:lpstr>
      <vt:lpstr>Design Tab – Page Background Group</vt:lpstr>
      <vt:lpstr>Design Tab – Page Background Group</vt:lpstr>
      <vt:lpstr>Design Tab – Page Background Group</vt:lpstr>
      <vt:lpstr>Design Tab – Page Background Group</vt:lpstr>
      <vt:lpstr>PowerPoint Presentation</vt:lpstr>
      <vt:lpstr>Design Tab – Page Background Group</vt:lpstr>
      <vt:lpstr>Design Tab – Page Background Group</vt:lpstr>
      <vt:lpstr>Design Tab – Page Background Group</vt:lpstr>
      <vt:lpstr>PowerPoint Presentation</vt:lpstr>
      <vt:lpstr>Design Tab – Page Background Group</vt:lpstr>
      <vt:lpstr>Design Tab – Page Background Group</vt:lpstr>
      <vt:lpstr>Design Tab – Page Background Group</vt:lpstr>
      <vt:lpstr>Design Tab – Page Background Group</vt:lpstr>
      <vt:lpstr>Design Tab – Page Background Group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firoz sherasiya</cp:lastModifiedBy>
  <cp:revision>1914</cp:revision>
  <dcterms:created xsi:type="dcterms:W3CDTF">2020-05-01T05:09:15Z</dcterms:created>
  <dcterms:modified xsi:type="dcterms:W3CDTF">2024-06-18T06:14:10Z</dcterms:modified>
</cp:coreProperties>
</file>